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588" r:id="rId2"/>
    <p:sldId id="409" r:id="rId3"/>
    <p:sldId id="267" r:id="rId4"/>
    <p:sldId id="270" r:id="rId5"/>
    <p:sldId id="295" r:id="rId6"/>
    <p:sldId id="559" r:id="rId7"/>
    <p:sldId id="560" r:id="rId8"/>
    <p:sldId id="587" r:id="rId9"/>
    <p:sldId id="467" r:id="rId10"/>
    <p:sldId id="479" r:id="rId11"/>
    <p:sldId id="466" r:id="rId12"/>
    <p:sldId id="487" r:id="rId13"/>
    <p:sldId id="488" r:id="rId14"/>
    <p:sldId id="489" r:id="rId15"/>
    <p:sldId id="493" r:id="rId16"/>
    <p:sldId id="490" r:id="rId17"/>
    <p:sldId id="491" r:id="rId18"/>
    <p:sldId id="492" r:id="rId19"/>
    <p:sldId id="483" r:id="rId20"/>
    <p:sldId id="494" r:id="rId21"/>
    <p:sldId id="495" r:id="rId22"/>
    <p:sldId id="496" r:id="rId23"/>
    <p:sldId id="497" r:id="rId24"/>
    <p:sldId id="498" r:id="rId25"/>
    <p:sldId id="499" r:id="rId26"/>
    <p:sldId id="500" r:id="rId27"/>
    <p:sldId id="485" r:id="rId28"/>
    <p:sldId id="506" r:id="rId29"/>
    <p:sldId id="343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7175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84" y="1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4D987-B546-4C72-BFA5-7E74CE5C96F7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D91EA-DAE9-406C-BB9A-CC991728B9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0496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13863E-4A63-41E5-8D41-04EAA684142D}" type="slidenum">
              <a:rPr lang="nl-NL" smtClean="0"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2260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8852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819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0215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9758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54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984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6596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253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482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7311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066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7C384-3F9F-49D8-ACB8-75B3401D717A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757C9-4285-42E9-BDB8-7A89B2B946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66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if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5.tiff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12.png"/><Relationship Id="rId21" Type="http://schemas.openxmlformats.org/officeDocument/2006/relationships/image" Target="../media/image7.png"/><Relationship Id="rId7" Type="http://schemas.openxmlformats.org/officeDocument/2006/relationships/image" Target="../media/image16.jpeg"/><Relationship Id="rId12" Type="http://schemas.openxmlformats.org/officeDocument/2006/relationships/image" Target="../media/image20.jpeg"/><Relationship Id="rId17" Type="http://schemas.openxmlformats.org/officeDocument/2006/relationships/image" Target="../media/image24.jpeg"/><Relationship Id="rId2" Type="http://schemas.openxmlformats.org/officeDocument/2006/relationships/image" Target="../media/image11.jpeg"/><Relationship Id="rId16" Type="http://schemas.openxmlformats.org/officeDocument/2006/relationships/image" Target="../media/image23.jpeg"/><Relationship Id="rId20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jpeg"/><Relationship Id="rId5" Type="http://schemas.openxmlformats.org/officeDocument/2006/relationships/image" Target="../media/image14.jpg"/><Relationship Id="rId15" Type="http://schemas.openxmlformats.org/officeDocument/2006/relationships/image" Target="../media/image22.png"/><Relationship Id="rId10" Type="http://schemas.microsoft.com/office/2007/relationships/hdphoto" Target="../media/hdphoto1.wdp"/><Relationship Id="rId19" Type="http://schemas.openxmlformats.org/officeDocument/2006/relationships/image" Target="../media/image26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Gemeenteraad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8</a:t>
            </a:r>
          </a:p>
        </p:txBody>
      </p:sp>
    </p:spTree>
    <p:extLst>
      <p:ext uri="{BB962C8B-B14F-4D97-AF65-F5344CB8AC3E}">
        <p14:creationId xmlns:p14="http://schemas.microsoft.com/office/powerpoint/2010/main" val="391984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D7F96DF1-7228-1A6F-6E1C-D39D4E52F721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Nieuwe ronde, nieuwe kansen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F8E4AD8-49E6-3A0B-D4CF-B4DE58F7FEF2}"/>
              </a:ext>
            </a:extLst>
          </p:cNvPr>
          <p:cNvSpPr txBox="1"/>
          <p:nvPr/>
        </p:nvSpPr>
        <p:spPr>
          <a:xfrm>
            <a:off x="4293553" y="3233907"/>
            <a:ext cx="42133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Elke </a:t>
            </a:r>
            <a:r>
              <a:rPr lang="nl-NL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 jaar verkiezingen</a:t>
            </a:r>
          </a:p>
          <a:p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voor een nieuwe Gemeenteraad.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0DE5FD6-2C7C-3FA6-CA9F-D2F5C8914BBD}"/>
              </a:ext>
            </a:extLst>
          </p:cNvPr>
          <p:cNvGrpSpPr/>
          <p:nvPr/>
        </p:nvGrpSpPr>
        <p:grpSpPr>
          <a:xfrm>
            <a:off x="0" y="1684421"/>
            <a:ext cx="4213300" cy="5270868"/>
            <a:chOff x="-93504" y="907968"/>
            <a:chExt cx="4362449" cy="6083762"/>
          </a:xfrm>
        </p:grpSpPr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47F66984-A220-49AC-2B55-2E2A16FCA900}"/>
                </a:ext>
              </a:extLst>
            </p:cNvPr>
            <p:cNvSpPr/>
            <p:nvPr/>
          </p:nvSpPr>
          <p:spPr>
            <a:xfrm rot="550442">
              <a:off x="1346569" y="5816779"/>
              <a:ext cx="1482305" cy="223935"/>
            </a:xfrm>
            <a:prstGeom prst="ellipse">
              <a:avLst/>
            </a:prstGeom>
            <a:solidFill>
              <a:srgbClr val="C00000"/>
            </a:solidFill>
            <a:ln w="666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" name="Afbeelding 3" descr="Afbeelding met hand, vinger, tekenfilm, tekening&#10;&#10;Automatisch gegenereerde beschrijving">
              <a:extLst>
                <a:ext uri="{FF2B5EF4-FFF2-40B4-BE49-F238E27FC236}">
                  <a16:creationId xmlns:a16="http://schemas.microsoft.com/office/drawing/2014/main" id="{45B79573-7A12-86D6-A567-3A4575DD4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74"/>
            <a:stretch/>
          </p:blipFill>
          <p:spPr>
            <a:xfrm>
              <a:off x="-93504" y="907968"/>
              <a:ext cx="4362449" cy="5662032"/>
            </a:xfrm>
            <a:prstGeom prst="rect">
              <a:avLst/>
            </a:prstGeom>
          </p:spPr>
        </p:pic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3F164CA8-D439-7FDC-C2D0-74C0F081096F}"/>
                </a:ext>
              </a:extLst>
            </p:cNvPr>
            <p:cNvSpPr/>
            <p:nvPr/>
          </p:nvSpPr>
          <p:spPr>
            <a:xfrm>
              <a:off x="1163902" y="5862726"/>
              <a:ext cx="1635282" cy="1129004"/>
            </a:xfrm>
            <a:custGeom>
              <a:avLst/>
              <a:gdLst>
                <a:gd name="connsiteX0" fmla="*/ 0 w 1735494"/>
                <a:gd name="connsiteY0" fmla="*/ 1017037 h 1129004"/>
                <a:gd name="connsiteX1" fmla="*/ 205274 w 1735494"/>
                <a:gd name="connsiteY1" fmla="*/ 0 h 1129004"/>
                <a:gd name="connsiteX2" fmla="*/ 559837 w 1735494"/>
                <a:gd name="connsiteY2" fmla="*/ 158621 h 1129004"/>
                <a:gd name="connsiteX3" fmla="*/ 942392 w 1735494"/>
                <a:gd name="connsiteY3" fmla="*/ 242596 h 1129004"/>
                <a:gd name="connsiteX4" fmla="*/ 1287625 w 1735494"/>
                <a:gd name="connsiteY4" fmla="*/ 251927 h 1129004"/>
                <a:gd name="connsiteX5" fmla="*/ 1511559 w 1735494"/>
                <a:gd name="connsiteY5" fmla="*/ 261257 h 1129004"/>
                <a:gd name="connsiteX6" fmla="*/ 1707502 w 1735494"/>
                <a:gd name="connsiteY6" fmla="*/ 233265 h 1129004"/>
                <a:gd name="connsiteX7" fmla="*/ 1735494 w 1735494"/>
                <a:gd name="connsiteY7" fmla="*/ 223935 h 1129004"/>
                <a:gd name="connsiteX8" fmla="*/ 1623527 w 1735494"/>
                <a:gd name="connsiteY8" fmla="*/ 1129004 h 1129004"/>
                <a:gd name="connsiteX9" fmla="*/ 0 w 1735494"/>
                <a:gd name="connsiteY9" fmla="*/ 1017037 h 1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5494" h="1129004">
                  <a:moveTo>
                    <a:pt x="0" y="1017037"/>
                  </a:moveTo>
                  <a:lnTo>
                    <a:pt x="205274" y="0"/>
                  </a:lnTo>
                  <a:lnTo>
                    <a:pt x="559837" y="158621"/>
                  </a:lnTo>
                  <a:lnTo>
                    <a:pt x="942392" y="242596"/>
                  </a:lnTo>
                  <a:lnTo>
                    <a:pt x="1287625" y="251927"/>
                  </a:lnTo>
                  <a:lnTo>
                    <a:pt x="1511559" y="261257"/>
                  </a:lnTo>
                  <a:lnTo>
                    <a:pt x="1707502" y="233265"/>
                  </a:lnTo>
                  <a:lnTo>
                    <a:pt x="1735494" y="223935"/>
                  </a:lnTo>
                  <a:lnTo>
                    <a:pt x="1623527" y="1129004"/>
                  </a:lnTo>
                  <a:lnTo>
                    <a:pt x="0" y="1017037"/>
                  </a:lnTo>
                  <a:close/>
                </a:path>
              </a:pathLst>
            </a:custGeom>
            <a:solidFill>
              <a:srgbClr val="FF0000"/>
            </a:solidFill>
            <a:ln w="603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611027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5999" y="216000"/>
            <a:ext cx="6219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8.2 De uitnodiging</a:t>
            </a:r>
          </a:p>
        </p:txBody>
      </p:sp>
    </p:spTree>
    <p:extLst>
      <p:ext uri="{BB962C8B-B14F-4D97-AF65-F5344CB8AC3E}">
        <p14:creationId xmlns:p14="http://schemas.microsoft.com/office/powerpoint/2010/main" val="2437335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430A424-234D-EE56-4AAD-A476AF76A2B1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Vanaf je 18</a:t>
            </a:r>
            <a:r>
              <a:rPr lang="nl-NL" sz="2800" b="1" baseline="30000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ben je officieel volwassen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9517F8E-87B6-DBE4-599E-FE8C3B450E0B}"/>
              </a:ext>
            </a:extLst>
          </p:cNvPr>
          <p:cNvSpPr txBox="1"/>
          <p:nvPr/>
        </p:nvSpPr>
        <p:spPr>
          <a:xfrm>
            <a:off x="3531766" y="2037832"/>
            <a:ext cx="5415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● Niet meer verplicht naar school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88C6662-A4F2-C953-2F96-3236EF30412C}"/>
              </a:ext>
            </a:extLst>
          </p:cNvPr>
          <p:cNvSpPr txBox="1"/>
          <p:nvPr/>
        </p:nvSpPr>
        <p:spPr>
          <a:xfrm>
            <a:off x="3531766" y="2499497"/>
            <a:ext cx="3371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● Bier en wijn kopen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3D4BDF0-91FA-C4EA-86B1-472BD8E04B58}"/>
              </a:ext>
            </a:extLst>
          </p:cNvPr>
          <p:cNvSpPr txBox="1"/>
          <p:nvPr/>
        </p:nvSpPr>
        <p:spPr>
          <a:xfrm>
            <a:off x="3531766" y="2961162"/>
            <a:ext cx="2815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● Rijbewijs halen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7B57875-959F-16FE-E9C3-506479ED60F6}"/>
              </a:ext>
            </a:extLst>
          </p:cNvPr>
          <p:cNvSpPr txBox="1"/>
          <p:nvPr/>
        </p:nvSpPr>
        <p:spPr>
          <a:xfrm>
            <a:off x="4002948" y="3970469"/>
            <a:ext cx="2937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24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●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3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</a:t>
            </a:r>
            <a:endParaRPr lang="nl-NL" sz="24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Afbeelding 10" descr="Afbeelding met verjaardagstaart, kaars, verjaardag, taart&#10;&#10;Automatisch gegenereerde beschrijving">
            <a:extLst>
              <a:ext uri="{FF2B5EF4-FFF2-40B4-BE49-F238E27FC236}">
                <a16:creationId xmlns:a16="http://schemas.microsoft.com/office/drawing/2014/main" id="{2421B9B9-C488-9F11-FEBA-232BC38226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r="9008"/>
          <a:stretch/>
        </p:blipFill>
        <p:spPr>
          <a:xfrm>
            <a:off x="430868" y="1288472"/>
            <a:ext cx="2937022" cy="426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4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96A83C68-99D6-187B-817C-0D341D2790C6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</a:t>
            </a:r>
            <a:endParaRPr lang="nl-NL" sz="2400" b="1" dirty="0">
              <a:solidFill>
                <a:srgbClr val="31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CD1EA3D-5ADA-EC30-9B5E-013C6DDEC11A}"/>
              </a:ext>
            </a:extLst>
          </p:cNvPr>
          <p:cNvGrpSpPr/>
          <p:nvPr/>
        </p:nvGrpSpPr>
        <p:grpSpPr>
          <a:xfrm>
            <a:off x="284212" y="1548000"/>
            <a:ext cx="4213300" cy="4145025"/>
            <a:chOff x="284212" y="1548000"/>
            <a:chExt cx="4213300" cy="4145025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F39694B5-FC6A-A972-D220-1F22958B66BD}"/>
                </a:ext>
              </a:extLst>
            </p:cNvPr>
            <p:cNvSpPr txBox="1"/>
            <p:nvPr/>
          </p:nvSpPr>
          <p:spPr>
            <a:xfrm>
              <a:off x="1966175" y="1548000"/>
              <a:ext cx="8547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nl-NL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niet</a:t>
              </a: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887B3E4F-E3E0-1972-F0AF-4C2DC6157F1D}"/>
                </a:ext>
              </a:extLst>
            </p:cNvPr>
            <p:cNvSpPr txBox="1"/>
            <p:nvPr/>
          </p:nvSpPr>
          <p:spPr>
            <a:xfrm>
              <a:off x="284212" y="4985139"/>
              <a:ext cx="4213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roepen:</a:t>
              </a:r>
            </a:p>
            <a:p>
              <a:pPr algn="ctr"/>
              <a:r>
                <a:rPr lang="nl-NL" sz="2000" i="1" dirty="0">
                  <a:latin typeface="Verdana" panose="020B0604030504040204" pitchFamily="34" charset="0"/>
                  <a:ea typeface="Verdana" panose="020B0604030504040204" pitchFamily="34" charset="0"/>
                </a:rPr>
                <a:t>“Dit wil ik!!!”</a:t>
              </a:r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2837FBD0-CD21-C6E9-F40F-833815D7B5A6}"/>
              </a:ext>
            </a:extLst>
          </p:cNvPr>
          <p:cNvSpPr txBox="1"/>
          <p:nvPr/>
        </p:nvSpPr>
        <p:spPr>
          <a:xfrm>
            <a:off x="6330478" y="1548000"/>
            <a:ext cx="79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wel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D84AAF9-3BF3-B110-61B1-E5DAF44CF22E}"/>
              </a:ext>
            </a:extLst>
          </p:cNvPr>
          <p:cNvSpPr txBox="1"/>
          <p:nvPr/>
        </p:nvSpPr>
        <p:spPr>
          <a:xfrm>
            <a:off x="4646490" y="4985139"/>
            <a:ext cx="4213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aankruisen:</a:t>
            </a:r>
          </a:p>
          <a:p>
            <a:pPr algn="ct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deze partij mag</a:t>
            </a:r>
          </a:p>
          <a:p>
            <a:pPr algn="ct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het zeggen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nl-NL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Afbeelding 6" descr="Afbeelding met Menselijk gezicht, luidspreker, megafoon, tekening&#10;&#10;Automatisch gegenereerde beschrijving">
            <a:extLst>
              <a:ext uri="{FF2B5EF4-FFF2-40B4-BE49-F238E27FC236}">
                <a16:creationId xmlns:a16="http://schemas.microsoft.com/office/drawing/2014/main" id="{C512A383-2D60-026F-B4E6-207EF1EA17C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0" y="2124000"/>
            <a:ext cx="4213300" cy="2808000"/>
          </a:xfrm>
          <a:prstGeom prst="rect">
            <a:avLst/>
          </a:prstGeom>
        </p:spPr>
      </p:pic>
      <p:grpSp>
        <p:nvGrpSpPr>
          <p:cNvPr id="26" name="Groep 25">
            <a:extLst>
              <a:ext uri="{FF2B5EF4-FFF2-40B4-BE49-F238E27FC236}">
                <a16:creationId xmlns:a16="http://schemas.microsoft.com/office/drawing/2014/main" id="{81725EF6-3486-EB17-C03F-20A23B90F846}"/>
              </a:ext>
            </a:extLst>
          </p:cNvPr>
          <p:cNvGrpSpPr/>
          <p:nvPr/>
        </p:nvGrpSpPr>
        <p:grpSpPr>
          <a:xfrm>
            <a:off x="4622334" y="2124000"/>
            <a:ext cx="4213300" cy="2808000"/>
            <a:chOff x="1099334" y="2823578"/>
            <a:chExt cx="4213300" cy="2815660"/>
          </a:xfrm>
        </p:grpSpPr>
        <p:pic>
          <p:nvPicPr>
            <p:cNvPr id="21" name="Afbeelding 20" descr="Afbeelding met tekening, brief, illustratie, ontwerp&#10;&#10;Automatisch gegenereerde beschrijving">
              <a:extLst>
                <a:ext uri="{FF2B5EF4-FFF2-40B4-BE49-F238E27FC236}">
                  <a16:creationId xmlns:a16="http://schemas.microsoft.com/office/drawing/2014/main" id="{CCA1B05F-0D52-DCA0-79BC-C98455090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804"/>
            <a:stretch/>
          </p:blipFill>
          <p:spPr>
            <a:xfrm>
              <a:off x="1099334" y="2823578"/>
              <a:ext cx="4213300" cy="2815660"/>
            </a:xfrm>
            <a:prstGeom prst="rect">
              <a:avLst/>
            </a:prstGeom>
          </p:spPr>
        </p:pic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11BA3AC8-D8D8-8177-3A2A-AFFC50B8BE85}"/>
                </a:ext>
              </a:extLst>
            </p:cNvPr>
            <p:cNvGrpSpPr/>
            <p:nvPr/>
          </p:nvGrpSpPr>
          <p:grpSpPr>
            <a:xfrm>
              <a:off x="3205984" y="4301714"/>
              <a:ext cx="644323" cy="644323"/>
              <a:chOff x="6920250" y="3039079"/>
              <a:chExt cx="644323" cy="644323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0A66EB85-1F11-66E2-94BE-421AAD140E6A}"/>
                  </a:ext>
                </a:extLst>
              </p:cNvPr>
              <p:cNvGrpSpPr/>
              <p:nvPr/>
            </p:nvGrpSpPr>
            <p:grpSpPr>
              <a:xfrm rot="2851063">
                <a:off x="6920250" y="3039079"/>
                <a:ext cx="644323" cy="644323"/>
                <a:chOff x="1736521" y="1041863"/>
                <a:chExt cx="644323" cy="644323"/>
              </a:xfrm>
            </p:grpSpPr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D0A9FF49-CD5A-68E5-E23B-E7526366C331}"/>
                    </a:ext>
                  </a:extLst>
                </p:cNvPr>
                <p:cNvSpPr/>
                <p:nvPr/>
              </p:nvSpPr>
              <p:spPr>
                <a:xfrm>
                  <a:off x="1736521" y="1041863"/>
                  <a:ext cx="644323" cy="64432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Ovaal 13">
                  <a:extLst>
                    <a:ext uri="{FF2B5EF4-FFF2-40B4-BE49-F238E27FC236}">
                      <a16:creationId xmlns:a16="http://schemas.microsoft.com/office/drawing/2014/main" id="{4C8609BA-478D-1C01-C0E9-D191BFE84E26}"/>
                    </a:ext>
                  </a:extLst>
                </p:cNvPr>
                <p:cNvSpPr/>
                <p:nvPr/>
              </p:nvSpPr>
              <p:spPr>
                <a:xfrm>
                  <a:off x="1793472" y="1085359"/>
                  <a:ext cx="530278" cy="53027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16" name="Vrije vorm: vorm 15">
                <a:extLst>
                  <a:ext uri="{FF2B5EF4-FFF2-40B4-BE49-F238E27FC236}">
                    <a16:creationId xmlns:a16="http://schemas.microsoft.com/office/drawing/2014/main" id="{033B0E4B-F397-A6A8-2A9D-A64F279D5968}"/>
                  </a:ext>
                </a:extLst>
              </p:cNvPr>
              <p:cNvSpPr/>
              <p:nvPr/>
            </p:nvSpPr>
            <p:spPr>
              <a:xfrm>
                <a:off x="7061005" y="3143064"/>
                <a:ext cx="363685" cy="394282"/>
              </a:xfrm>
              <a:custGeom>
                <a:avLst/>
                <a:gdLst>
                  <a:gd name="connsiteX0" fmla="*/ 50334 w 363685"/>
                  <a:gd name="connsiteY0" fmla="*/ 16778 h 394282"/>
                  <a:gd name="connsiteX1" fmla="*/ 134224 w 363685"/>
                  <a:gd name="connsiteY1" fmla="*/ 8389 h 394282"/>
                  <a:gd name="connsiteX2" fmla="*/ 184558 w 363685"/>
                  <a:gd name="connsiteY2" fmla="*/ 0 h 394282"/>
                  <a:gd name="connsiteX3" fmla="*/ 251670 w 363685"/>
                  <a:gd name="connsiteY3" fmla="*/ 16778 h 394282"/>
                  <a:gd name="connsiteX4" fmla="*/ 310393 w 363685"/>
                  <a:gd name="connsiteY4" fmla="*/ 33556 h 394282"/>
                  <a:gd name="connsiteX5" fmla="*/ 285226 w 363685"/>
                  <a:gd name="connsiteY5" fmla="*/ 41945 h 394282"/>
                  <a:gd name="connsiteX6" fmla="*/ 251670 w 363685"/>
                  <a:gd name="connsiteY6" fmla="*/ 50334 h 394282"/>
                  <a:gd name="connsiteX7" fmla="*/ 176169 w 363685"/>
                  <a:gd name="connsiteY7" fmla="*/ 83890 h 394282"/>
                  <a:gd name="connsiteX8" fmla="*/ 117446 w 363685"/>
                  <a:gd name="connsiteY8" fmla="*/ 109057 h 394282"/>
                  <a:gd name="connsiteX9" fmla="*/ 75501 w 363685"/>
                  <a:gd name="connsiteY9" fmla="*/ 117446 h 394282"/>
                  <a:gd name="connsiteX10" fmla="*/ 25167 w 363685"/>
                  <a:gd name="connsiteY10" fmla="*/ 134224 h 394282"/>
                  <a:gd name="connsiteX11" fmla="*/ 0 w 363685"/>
                  <a:gd name="connsiteY11" fmla="*/ 142613 h 394282"/>
                  <a:gd name="connsiteX12" fmla="*/ 25167 w 363685"/>
                  <a:gd name="connsiteY12" fmla="*/ 159391 h 394282"/>
                  <a:gd name="connsiteX13" fmla="*/ 142613 w 363685"/>
                  <a:gd name="connsiteY13" fmla="*/ 151002 h 394282"/>
                  <a:gd name="connsiteX14" fmla="*/ 352338 w 363685"/>
                  <a:gd name="connsiteY14" fmla="*/ 159391 h 394282"/>
                  <a:gd name="connsiteX15" fmla="*/ 234892 w 363685"/>
                  <a:gd name="connsiteY15" fmla="*/ 184558 h 394282"/>
                  <a:gd name="connsiteX16" fmla="*/ 184558 w 363685"/>
                  <a:gd name="connsiteY16" fmla="*/ 209725 h 394282"/>
                  <a:gd name="connsiteX17" fmla="*/ 109057 w 363685"/>
                  <a:gd name="connsiteY17" fmla="*/ 234892 h 394282"/>
                  <a:gd name="connsiteX18" fmla="*/ 67112 w 363685"/>
                  <a:gd name="connsiteY18" fmla="*/ 251670 h 394282"/>
                  <a:gd name="connsiteX19" fmla="*/ 0 w 363685"/>
                  <a:gd name="connsiteY19" fmla="*/ 276837 h 394282"/>
                  <a:gd name="connsiteX20" fmla="*/ 234892 w 363685"/>
                  <a:gd name="connsiteY20" fmla="*/ 285226 h 394282"/>
                  <a:gd name="connsiteX21" fmla="*/ 360727 w 363685"/>
                  <a:gd name="connsiteY21" fmla="*/ 293615 h 394282"/>
                  <a:gd name="connsiteX22" fmla="*/ 318782 w 363685"/>
                  <a:gd name="connsiteY22" fmla="*/ 310393 h 394282"/>
                  <a:gd name="connsiteX23" fmla="*/ 218114 w 363685"/>
                  <a:gd name="connsiteY23" fmla="*/ 327171 h 394282"/>
                  <a:gd name="connsiteX24" fmla="*/ 192947 w 363685"/>
                  <a:gd name="connsiteY24" fmla="*/ 343949 h 394282"/>
                  <a:gd name="connsiteX25" fmla="*/ 75501 w 363685"/>
                  <a:gd name="connsiteY25" fmla="*/ 360727 h 394282"/>
                  <a:gd name="connsiteX26" fmla="*/ 117446 w 363685"/>
                  <a:gd name="connsiteY26" fmla="*/ 369116 h 394282"/>
                  <a:gd name="connsiteX27" fmla="*/ 151002 w 363685"/>
                  <a:gd name="connsiteY27" fmla="*/ 377505 h 394282"/>
                  <a:gd name="connsiteX28" fmla="*/ 218114 w 363685"/>
                  <a:gd name="connsiteY28" fmla="*/ 385893 h 394282"/>
                  <a:gd name="connsiteX29" fmla="*/ 276837 w 363685"/>
                  <a:gd name="connsiteY29" fmla="*/ 394282 h 394282"/>
                  <a:gd name="connsiteX30" fmla="*/ 318782 w 363685"/>
                  <a:gd name="connsiteY30" fmla="*/ 385893 h 39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63685" h="394282">
                    <a:moveTo>
                      <a:pt x="50334" y="16778"/>
                    </a:moveTo>
                    <a:cubicBezTo>
                      <a:pt x="78297" y="13982"/>
                      <a:pt x="106338" y="11875"/>
                      <a:pt x="134224" y="8389"/>
                    </a:cubicBezTo>
                    <a:cubicBezTo>
                      <a:pt x="151102" y="6279"/>
                      <a:pt x="167549" y="0"/>
                      <a:pt x="184558" y="0"/>
                    </a:cubicBezTo>
                    <a:cubicBezTo>
                      <a:pt x="210141" y="0"/>
                      <a:pt x="228501" y="10158"/>
                      <a:pt x="251670" y="16778"/>
                    </a:cubicBezTo>
                    <a:cubicBezTo>
                      <a:pt x="325406" y="37845"/>
                      <a:pt x="250051" y="13442"/>
                      <a:pt x="310393" y="33556"/>
                    </a:cubicBezTo>
                    <a:cubicBezTo>
                      <a:pt x="302004" y="36352"/>
                      <a:pt x="293729" y="39516"/>
                      <a:pt x="285226" y="41945"/>
                    </a:cubicBezTo>
                    <a:cubicBezTo>
                      <a:pt x="274140" y="45112"/>
                      <a:pt x="261982" y="45178"/>
                      <a:pt x="251670" y="50334"/>
                    </a:cubicBezTo>
                    <a:cubicBezTo>
                      <a:pt x="169238" y="91550"/>
                      <a:pt x="270035" y="65117"/>
                      <a:pt x="176169" y="83890"/>
                    </a:cubicBezTo>
                    <a:cubicBezTo>
                      <a:pt x="152160" y="95894"/>
                      <a:pt x="142133" y="102885"/>
                      <a:pt x="117446" y="109057"/>
                    </a:cubicBezTo>
                    <a:cubicBezTo>
                      <a:pt x="103613" y="112515"/>
                      <a:pt x="89257" y="113694"/>
                      <a:pt x="75501" y="117446"/>
                    </a:cubicBezTo>
                    <a:cubicBezTo>
                      <a:pt x="58439" y="122099"/>
                      <a:pt x="41945" y="128631"/>
                      <a:pt x="25167" y="134224"/>
                    </a:cubicBezTo>
                    <a:lnTo>
                      <a:pt x="0" y="142613"/>
                    </a:lnTo>
                    <a:cubicBezTo>
                      <a:pt x="8389" y="148206"/>
                      <a:pt x="15102" y="158799"/>
                      <a:pt x="25167" y="159391"/>
                    </a:cubicBezTo>
                    <a:cubicBezTo>
                      <a:pt x="64348" y="161696"/>
                      <a:pt x="103365" y="151002"/>
                      <a:pt x="142613" y="151002"/>
                    </a:cubicBezTo>
                    <a:cubicBezTo>
                      <a:pt x="212577" y="151002"/>
                      <a:pt x="282430" y="156595"/>
                      <a:pt x="352338" y="159391"/>
                    </a:cubicBezTo>
                    <a:cubicBezTo>
                      <a:pt x="255711" y="191600"/>
                      <a:pt x="351301" y="163393"/>
                      <a:pt x="234892" y="184558"/>
                    </a:cubicBezTo>
                    <a:cubicBezTo>
                      <a:pt x="192201" y="192320"/>
                      <a:pt x="226157" y="192392"/>
                      <a:pt x="184558" y="209725"/>
                    </a:cubicBezTo>
                    <a:cubicBezTo>
                      <a:pt x="160070" y="219928"/>
                      <a:pt x="133688" y="225040"/>
                      <a:pt x="109057" y="234892"/>
                    </a:cubicBezTo>
                    <a:cubicBezTo>
                      <a:pt x="95075" y="240485"/>
                      <a:pt x="81398" y="246908"/>
                      <a:pt x="67112" y="251670"/>
                    </a:cubicBezTo>
                    <a:cubicBezTo>
                      <a:pt x="-1420" y="274514"/>
                      <a:pt x="68646" y="242514"/>
                      <a:pt x="0" y="276837"/>
                    </a:cubicBezTo>
                    <a:lnTo>
                      <a:pt x="234892" y="285226"/>
                    </a:lnTo>
                    <a:cubicBezTo>
                      <a:pt x="276885" y="287179"/>
                      <a:pt x="320462" y="281535"/>
                      <a:pt x="360727" y="293615"/>
                    </a:cubicBezTo>
                    <a:cubicBezTo>
                      <a:pt x="375151" y="297942"/>
                      <a:pt x="332882" y="305106"/>
                      <a:pt x="318782" y="310393"/>
                    </a:cubicBezTo>
                    <a:cubicBezTo>
                      <a:pt x="277359" y="325927"/>
                      <a:pt x="280163" y="320277"/>
                      <a:pt x="218114" y="327171"/>
                    </a:cubicBezTo>
                    <a:cubicBezTo>
                      <a:pt x="209725" y="332764"/>
                      <a:pt x="202761" y="341640"/>
                      <a:pt x="192947" y="343949"/>
                    </a:cubicBezTo>
                    <a:cubicBezTo>
                      <a:pt x="154452" y="353007"/>
                      <a:pt x="75501" y="360727"/>
                      <a:pt x="75501" y="360727"/>
                    </a:cubicBezTo>
                    <a:cubicBezTo>
                      <a:pt x="89483" y="363523"/>
                      <a:pt x="103527" y="366023"/>
                      <a:pt x="117446" y="369116"/>
                    </a:cubicBezTo>
                    <a:cubicBezTo>
                      <a:pt x="128701" y="371617"/>
                      <a:pt x="139629" y="375610"/>
                      <a:pt x="151002" y="377505"/>
                    </a:cubicBezTo>
                    <a:cubicBezTo>
                      <a:pt x="173240" y="381211"/>
                      <a:pt x="195767" y="382914"/>
                      <a:pt x="218114" y="385893"/>
                    </a:cubicBezTo>
                    <a:cubicBezTo>
                      <a:pt x="237714" y="388506"/>
                      <a:pt x="257064" y="394282"/>
                      <a:pt x="276837" y="394282"/>
                    </a:cubicBezTo>
                    <a:cubicBezTo>
                      <a:pt x="291096" y="394282"/>
                      <a:pt x="304800" y="388689"/>
                      <a:pt x="318782" y="385893"/>
                    </a:cubicBezTo>
                  </a:path>
                </a:pathLst>
              </a:cu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108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36F05399-FA8A-E1ED-0A21-52327F8FC6D4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Winnaars en verliezers</a:t>
            </a:r>
          </a:p>
        </p:txBody>
      </p:sp>
      <p:pic>
        <p:nvPicPr>
          <p:cNvPr id="6" name="Afbeelding 5" descr="Afbeelding met tekening, clipart, illustratie, Kinderkunst&#10;&#10;Automatisch gegenereerde beschrijving">
            <a:extLst>
              <a:ext uri="{FF2B5EF4-FFF2-40B4-BE49-F238E27FC236}">
                <a16:creationId xmlns:a16="http://schemas.microsoft.com/office/drawing/2014/main" id="{786CFBC1-A124-E97B-C79D-C1730AD4517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854411"/>
            <a:ext cx="8280000" cy="596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66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D7F96DF1-7228-1A6F-6E1C-D39D4E52F721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Nieuwe ronde, nieuwe kansen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F8E4AD8-49E6-3A0B-D4CF-B4DE58F7FEF2}"/>
              </a:ext>
            </a:extLst>
          </p:cNvPr>
          <p:cNvSpPr txBox="1"/>
          <p:nvPr/>
        </p:nvSpPr>
        <p:spPr>
          <a:xfrm>
            <a:off x="4293553" y="3233907"/>
            <a:ext cx="42133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Elke </a:t>
            </a:r>
            <a:r>
              <a:rPr lang="nl-NL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 jaar verkiezingen</a:t>
            </a:r>
          </a:p>
          <a:p>
            <a:r>
              <a:rPr lang="nl-NL" sz="2400" dirty="0">
                <a:latin typeface="Verdana" panose="020B0604030504040204" pitchFamily="34" charset="0"/>
                <a:ea typeface="Verdana" panose="020B0604030504040204" pitchFamily="34" charset="0"/>
              </a:rPr>
              <a:t>een nieuwe Gemeenteraad.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0DE5FD6-2C7C-3FA6-CA9F-D2F5C8914BBD}"/>
              </a:ext>
            </a:extLst>
          </p:cNvPr>
          <p:cNvGrpSpPr/>
          <p:nvPr/>
        </p:nvGrpSpPr>
        <p:grpSpPr>
          <a:xfrm>
            <a:off x="0" y="1684421"/>
            <a:ext cx="4213300" cy="5270868"/>
            <a:chOff x="-93504" y="907968"/>
            <a:chExt cx="4362449" cy="6083762"/>
          </a:xfrm>
        </p:grpSpPr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47F66984-A220-49AC-2B55-2E2A16FCA900}"/>
                </a:ext>
              </a:extLst>
            </p:cNvPr>
            <p:cNvSpPr/>
            <p:nvPr/>
          </p:nvSpPr>
          <p:spPr>
            <a:xfrm rot="550442">
              <a:off x="1346569" y="5816779"/>
              <a:ext cx="1482305" cy="223935"/>
            </a:xfrm>
            <a:prstGeom prst="ellipse">
              <a:avLst/>
            </a:prstGeom>
            <a:solidFill>
              <a:srgbClr val="C00000"/>
            </a:solidFill>
            <a:ln w="666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" name="Afbeelding 3" descr="Afbeelding met hand, vinger, tekenfilm, tekening&#10;&#10;Automatisch gegenereerde beschrijving">
              <a:extLst>
                <a:ext uri="{FF2B5EF4-FFF2-40B4-BE49-F238E27FC236}">
                  <a16:creationId xmlns:a16="http://schemas.microsoft.com/office/drawing/2014/main" id="{45B79573-7A12-86D6-A567-3A4575DD4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74"/>
            <a:stretch/>
          </p:blipFill>
          <p:spPr>
            <a:xfrm>
              <a:off x="-93504" y="907968"/>
              <a:ext cx="4362449" cy="5662032"/>
            </a:xfrm>
            <a:prstGeom prst="rect">
              <a:avLst/>
            </a:prstGeom>
          </p:spPr>
        </p:pic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3F164CA8-D439-7FDC-C2D0-74C0F081096F}"/>
                </a:ext>
              </a:extLst>
            </p:cNvPr>
            <p:cNvSpPr/>
            <p:nvPr/>
          </p:nvSpPr>
          <p:spPr>
            <a:xfrm>
              <a:off x="1163902" y="5862726"/>
              <a:ext cx="1635282" cy="1129004"/>
            </a:xfrm>
            <a:custGeom>
              <a:avLst/>
              <a:gdLst>
                <a:gd name="connsiteX0" fmla="*/ 0 w 1735494"/>
                <a:gd name="connsiteY0" fmla="*/ 1017037 h 1129004"/>
                <a:gd name="connsiteX1" fmla="*/ 205274 w 1735494"/>
                <a:gd name="connsiteY1" fmla="*/ 0 h 1129004"/>
                <a:gd name="connsiteX2" fmla="*/ 559837 w 1735494"/>
                <a:gd name="connsiteY2" fmla="*/ 158621 h 1129004"/>
                <a:gd name="connsiteX3" fmla="*/ 942392 w 1735494"/>
                <a:gd name="connsiteY3" fmla="*/ 242596 h 1129004"/>
                <a:gd name="connsiteX4" fmla="*/ 1287625 w 1735494"/>
                <a:gd name="connsiteY4" fmla="*/ 251927 h 1129004"/>
                <a:gd name="connsiteX5" fmla="*/ 1511559 w 1735494"/>
                <a:gd name="connsiteY5" fmla="*/ 261257 h 1129004"/>
                <a:gd name="connsiteX6" fmla="*/ 1707502 w 1735494"/>
                <a:gd name="connsiteY6" fmla="*/ 233265 h 1129004"/>
                <a:gd name="connsiteX7" fmla="*/ 1735494 w 1735494"/>
                <a:gd name="connsiteY7" fmla="*/ 223935 h 1129004"/>
                <a:gd name="connsiteX8" fmla="*/ 1623527 w 1735494"/>
                <a:gd name="connsiteY8" fmla="*/ 1129004 h 1129004"/>
                <a:gd name="connsiteX9" fmla="*/ 0 w 1735494"/>
                <a:gd name="connsiteY9" fmla="*/ 1017037 h 1129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35494" h="1129004">
                  <a:moveTo>
                    <a:pt x="0" y="1017037"/>
                  </a:moveTo>
                  <a:lnTo>
                    <a:pt x="205274" y="0"/>
                  </a:lnTo>
                  <a:lnTo>
                    <a:pt x="559837" y="158621"/>
                  </a:lnTo>
                  <a:lnTo>
                    <a:pt x="942392" y="242596"/>
                  </a:lnTo>
                  <a:lnTo>
                    <a:pt x="1287625" y="251927"/>
                  </a:lnTo>
                  <a:lnTo>
                    <a:pt x="1511559" y="261257"/>
                  </a:lnTo>
                  <a:lnTo>
                    <a:pt x="1707502" y="233265"/>
                  </a:lnTo>
                  <a:lnTo>
                    <a:pt x="1735494" y="223935"/>
                  </a:lnTo>
                  <a:lnTo>
                    <a:pt x="1623527" y="1129004"/>
                  </a:lnTo>
                  <a:lnTo>
                    <a:pt x="0" y="1017037"/>
                  </a:lnTo>
                  <a:close/>
                </a:path>
              </a:pathLst>
            </a:custGeom>
            <a:solidFill>
              <a:srgbClr val="FF0000"/>
            </a:solidFill>
            <a:ln w="603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134854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245DA01F-1914-1ACF-E2AE-507DFFAC3594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Even goede vrienden</a:t>
            </a:r>
          </a:p>
        </p:txBody>
      </p:sp>
      <p:pic>
        <p:nvPicPr>
          <p:cNvPr id="9" name="Afbeelding 8" descr="Afbeelding met clipart, tekenfilm, Graphics, grafische vormgeving&#10;&#10;Automatisch gegenereerde beschrijving">
            <a:extLst>
              <a:ext uri="{FF2B5EF4-FFF2-40B4-BE49-F238E27FC236}">
                <a16:creationId xmlns:a16="http://schemas.microsoft.com/office/drawing/2014/main" id="{010BF0EE-EEE6-C89F-97B3-02BF331178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2864" b="26116"/>
          <a:stretch/>
        </p:blipFill>
        <p:spPr>
          <a:xfrm>
            <a:off x="2277610" y="1585519"/>
            <a:ext cx="4588779" cy="447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98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C5F118CF-CFD0-AE4A-45B1-CB11E985A14D}"/>
              </a:ext>
            </a:extLst>
          </p:cNvPr>
          <p:cNvGrpSpPr/>
          <p:nvPr/>
        </p:nvGrpSpPr>
        <p:grpSpPr>
          <a:xfrm>
            <a:off x="2179149" y="1275126"/>
            <a:ext cx="4903503" cy="4878628"/>
            <a:chOff x="2430819" y="1417739"/>
            <a:chExt cx="4903503" cy="4878628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819" y="1417739"/>
              <a:ext cx="4903503" cy="4878628"/>
            </a:xfrm>
            <a:prstGeom prst="rect">
              <a:avLst/>
            </a:prstGeom>
          </p:spPr>
        </p:pic>
        <p:sp>
          <p:nvSpPr>
            <p:cNvPr id="5" name="Tekstvak 4"/>
            <p:cNvSpPr txBox="1"/>
            <p:nvPr/>
          </p:nvSpPr>
          <p:spPr>
            <a:xfrm rot="19980000">
              <a:off x="2944426" y="2339685"/>
              <a:ext cx="3435402" cy="892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nl-NL" sz="5500" b="1" cap="small" dirty="0">
                  <a:solidFill>
                    <a:srgbClr val="234C9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stempas</a:t>
              </a:r>
              <a:endParaRPr lang="en-US" sz="5500" b="1" cap="small" dirty="0">
                <a:solidFill>
                  <a:srgbClr val="234C9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A587484A-1880-F959-9501-AFB74A3D5E53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Uitnodiging</a:t>
            </a:r>
          </a:p>
        </p:txBody>
      </p:sp>
    </p:spTree>
    <p:extLst>
      <p:ext uri="{BB962C8B-B14F-4D97-AF65-F5344CB8AC3E}">
        <p14:creationId xmlns:p14="http://schemas.microsoft.com/office/powerpoint/2010/main" val="103988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ep 48">
            <a:extLst>
              <a:ext uri="{FF2B5EF4-FFF2-40B4-BE49-F238E27FC236}">
                <a16:creationId xmlns:a16="http://schemas.microsoft.com/office/drawing/2014/main" id="{F9BEEBCE-9727-8F12-C3A2-0522930A2B26}"/>
              </a:ext>
            </a:extLst>
          </p:cNvPr>
          <p:cNvGrpSpPr/>
          <p:nvPr/>
        </p:nvGrpSpPr>
        <p:grpSpPr>
          <a:xfrm>
            <a:off x="1156720" y="1692779"/>
            <a:ext cx="6826106" cy="4553400"/>
            <a:chOff x="1414912" y="1692779"/>
            <a:chExt cx="6826106" cy="4553400"/>
          </a:xfrm>
        </p:grpSpPr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51896FED-98B5-327A-17F7-C88F200E5335}"/>
                </a:ext>
              </a:extLst>
            </p:cNvPr>
            <p:cNvGrpSpPr/>
            <p:nvPr/>
          </p:nvGrpSpPr>
          <p:grpSpPr>
            <a:xfrm>
              <a:off x="1414912" y="1692779"/>
              <a:ext cx="6826106" cy="4553400"/>
              <a:chOff x="1414912" y="1692779"/>
              <a:chExt cx="6826106" cy="4553400"/>
            </a:xfrm>
          </p:grpSpPr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ED6FF7AA-8CE6-5757-CB0C-F9A90808B877}"/>
                  </a:ext>
                </a:extLst>
              </p:cNvPr>
              <p:cNvGrpSpPr/>
              <p:nvPr/>
            </p:nvGrpSpPr>
            <p:grpSpPr>
              <a:xfrm>
                <a:off x="1414912" y="1692779"/>
                <a:ext cx="6826106" cy="4553400"/>
                <a:chOff x="1414912" y="1692779"/>
                <a:chExt cx="6826106" cy="4553400"/>
              </a:xfrm>
            </p:grpSpPr>
            <p:grpSp>
              <p:nvGrpSpPr>
                <p:cNvPr id="35" name="Groep 34">
                  <a:extLst>
                    <a:ext uri="{FF2B5EF4-FFF2-40B4-BE49-F238E27FC236}">
                      <a16:creationId xmlns:a16="http://schemas.microsoft.com/office/drawing/2014/main" id="{41053C2A-6431-0A81-113D-3C8A53C15504}"/>
                    </a:ext>
                  </a:extLst>
                </p:cNvPr>
                <p:cNvGrpSpPr/>
                <p:nvPr/>
              </p:nvGrpSpPr>
              <p:grpSpPr>
                <a:xfrm>
                  <a:off x="1414912" y="1692779"/>
                  <a:ext cx="6826106" cy="4553400"/>
                  <a:chOff x="1235915" y="1708813"/>
                  <a:chExt cx="7184099" cy="4792202"/>
                </a:xfrm>
              </p:grpSpPr>
              <p:pic>
                <p:nvPicPr>
                  <p:cNvPr id="7" name="Afbeelding 6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35915" y="1708813"/>
                    <a:ext cx="7184099" cy="4792202"/>
                  </a:xfrm>
                  <a:prstGeom prst="rect">
                    <a:avLst/>
                  </a:prstGeom>
                  <a:solidFill>
                    <a:srgbClr val="B9CCDA"/>
                  </a:solidFill>
                </p:spPr>
              </p:pic>
              <p:sp>
                <p:nvSpPr>
                  <p:cNvPr id="2" name="Rechthoek 1">
                    <a:extLst>
                      <a:ext uri="{FF2B5EF4-FFF2-40B4-BE49-F238E27FC236}">
                        <a16:creationId xmlns:a16="http://schemas.microsoft.com/office/drawing/2014/main" id="{25E6C091-2DC9-C8F4-82D9-49F9925EA242}"/>
                      </a:ext>
                    </a:extLst>
                  </p:cNvPr>
                  <p:cNvSpPr/>
                  <p:nvPr/>
                </p:nvSpPr>
                <p:spPr>
                  <a:xfrm>
                    <a:off x="1753300" y="2060438"/>
                    <a:ext cx="2592198" cy="966236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3" name="Rechthoek 2">
                    <a:extLst>
                      <a:ext uri="{FF2B5EF4-FFF2-40B4-BE49-F238E27FC236}">
                        <a16:creationId xmlns:a16="http://schemas.microsoft.com/office/drawing/2014/main" id="{8B41995F-B9AD-D62C-A37E-8EB06F95C141}"/>
                      </a:ext>
                    </a:extLst>
                  </p:cNvPr>
                  <p:cNvSpPr/>
                  <p:nvPr/>
                </p:nvSpPr>
                <p:spPr>
                  <a:xfrm>
                    <a:off x="1737006" y="3241301"/>
                    <a:ext cx="2592198" cy="230832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5" name="Rechthoek 4">
                    <a:extLst>
                      <a:ext uri="{FF2B5EF4-FFF2-40B4-BE49-F238E27FC236}">
                        <a16:creationId xmlns:a16="http://schemas.microsoft.com/office/drawing/2014/main" id="{A659F968-36CF-5EA8-4A55-463658FA4FD5}"/>
                      </a:ext>
                    </a:extLst>
                  </p:cNvPr>
                  <p:cNvSpPr/>
                  <p:nvPr/>
                </p:nvSpPr>
                <p:spPr>
                  <a:xfrm>
                    <a:off x="1737006" y="4344237"/>
                    <a:ext cx="2608492" cy="381600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6" name="Rechthoek 5">
                    <a:extLst>
                      <a:ext uri="{FF2B5EF4-FFF2-40B4-BE49-F238E27FC236}">
                        <a16:creationId xmlns:a16="http://schemas.microsoft.com/office/drawing/2014/main" id="{3BEC18B5-E683-884C-EFFC-82137C35C889}"/>
                      </a:ext>
                    </a:extLst>
                  </p:cNvPr>
                  <p:cNvSpPr/>
                  <p:nvPr/>
                </p:nvSpPr>
                <p:spPr>
                  <a:xfrm>
                    <a:off x="5299592" y="3026674"/>
                    <a:ext cx="2611225" cy="1578881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  <p:sp>
              <p:nvSpPr>
                <p:cNvPr id="9" name="Tekstvak 8"/>
                <p:cNvSpPr txBox="1"/>
                <p:nvPr/>
              </p:nvSpPr>
              <p:spPr>
                <a:xfrm>
                  <a:off x="1848591" y="2029984"/>
                  <a:ext cx="260163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1200" b="1" dirty="0">
                      <a:ln w="12700">
                        <a:noFill/>
                      </a:ln>
                      <a:solidFill>
                        <a:srgbClr val="234C9B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Oproep voor de verkiezing</a:t>
                  </a:r>
                  <a:endParaRPr lang="en-US" sz="1200" b="1" dirty="0">
                    <a:ln w="12700">
                      <a:noFill/>
                    </a:ln>
                    <a:solidFill>
                      <a:srgbClr val="234C9B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71AD0014-17D8-F772-B74A-5456ECD2F6CA}"/>
                  </a:ext>
                </a:extLst>
              </p:cNvPr>
              <p:cNvSpPr txBox="1"/>
              <p:nvPr/>
            </p:nvSpPr>
            <p:spPr>
              <a:xfrm>
                <a:off x="1867596" y="2567209"/>
                <a:ext cx="26016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200" b="1" dirty="0">
                    <a:ln w="12700">
                      <a:noFill/>
                    </a:ln>
                    <a:solidFill>
                      <a:srgbClr val="234C9B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op</a:t>
                </a:r>
                <a:endParaRPr lang="en-US" sz="1200" b="1" dirty="0">
                  <a:ln w="12700">
                    <a:noFill/>
                  </a:ln>
                  <a:solidFill>
                    <a:srgbClr val="234C9B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48" name="Tekstvak 47">
              <a:extLst>
                <a:ext uri="{FF2B5EF4-FFF2-40B4-BE49-F238E27FC236}">
                  <a16:creationId xmlns:a16="http://schemas.microsoft.com/office/drawing/2014/main" id="{2E3E5A7E-0D17-99D9-3438-4DB3F767E3BE}"/>
                </a:ext>
              </a:extLst>
            </p:cNvPr>
            <p:cNvSpPr txBox="1"/>
            <p:nvPr/>
          </p:nvSpPr>
          <p:spPr>
            <a:xfrm>
              <a:off x="4390694" y="5766390"/>
              <a:ext cx="885397" cy="4616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chemeClr val="bg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GR</a:t>
              </a:r>
            </a:p>
          </p:txBody>
        </p:sp>
      </p:grpSp>
      <p:sp>
        <p:nvSpPr>
          <p:cNvPr id="15" name="Tekstvak 14"/>
          <p:cNvSpPr txBox="1"/>
          <p:nvPr/>
        </p:nvSpPr>
        <p:spPr>
          <a:xfrm>
            <a:off x="4932040" y="1124744"/>
            <a:ext cx="34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spc="100" dirty="0">
              <a:ln w="12700">
                <a:solidFill>
                  <a:srgbClr val="FF0000"/>
                </a:solidFill>
              </a:ln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5436096" y="1129494"/>
            <a:ext cx="34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spc="100" dirty="0">
              <a:ln w="12700">
                <a:solidFill>
                  <a:srgbClr val="FF0000"/>
                </a:solidFill>
              </a:ln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5652120" y="1124744"/>
            <a:ext cx="34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spc="100" dirty="0">
              <a:ln w="12700">
                <a:solidFill>
                  <a:srgbClr val="FF0000"/>
                </a:solidFill>
              </a:ln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5826536" y="1123255"/>
            <a:ext cx="34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spc="100" dirty="0">
              <a:ln w="12700">
                <a:solidFill>
                  <a:srgbClr val="FF0000"/>
                </a:solidFill>
              </a:ln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2" name="Groep 31"/>
          <p:cNvGrpSpPr/>
          <p:nvPr/>
        </p:nvGrpSpPr>
        <p:grpSpPr>
          <a:xfrm>
            <a:off x="1868238" y="2553571"/>
            <a:ext cx="3345570" cy="474482"/>
            <a:chOff x="729080" y="1869732"/>
            <a:chExt cx="3345570" cy="474482"/>
          </a:xfrm>
        </p:grpSpPr>
        <p:grpSp>
          <p:nvGrpSpPr>
            <p:cNvPr id="23" name="Groep 22"/>
            <p:cNvGrpSpPr/>
            <p:nvPr/>
          </p:nvGrpSpPr>
          <p:grpSpPr>
            <a:xfrm>
              <a:off x="729080" y="1869732"/>
              <a:ext cx="3345570" cy="474482"/>
              <a:chOff x="729080" y="1869732"/>
              <a:chExt cx="3345570" cy="474482"/>
            </a:xfrm>
          </p:grpSpPr>
          <p:sp>
            <p:nvSpPr>
              <p:cNvPr id="12" name="Tekstvak 11"/>
              <p:cNvSpPr txBox="1"/>
              <p:nvPr/>
            </p:nvSpPr>
            <p:spPr>
              <a:xfrm>
                <a:off x="729080" y="1869732"/>
                <a:ext cx="268084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100" b="1" dirty="0">
                    <a:ln w="12700">
                      <a:noFill/>
                    </a:ln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woensdag 16 maart</a:t>
                </a:r>
                <a:endParaRPr lang="en-US" sz="1100" b="1" dirty="0">
                  <a:ln w="12700">
                    <a:noFill/>
                  </a:ln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9" name="PIJL-RECHTS 18"/>
              <p:cNvSpPr/>
              <p:nvPr/>
            </p:nvSpPr>
            <p:spPr>
              <a:xfrm rot="10800000">
                <a:off x="2994650" y="1897121"/>
                <a:ext cx="1080000" cy="447093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" name="Tekstvak 27"/>
            <p:cNvSpPr txBox="1"/>
            <p:nvPr/>
          </p:nvSpPr>
          <p:spPr>
            <a:xfrm>
              <a:off x="3219451" y="1942983"/>
              <a:ext cx="8538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wanneer</a:t>
              </a:r>
              <a:endParaRPr lang="en-US" sz="1500" b="1" cap="small" dirty="0"/>
            </a:p>
          </p:txBody>
        </p:sp>
      </p:grpSp>
      <p:grpSp>
        <p:nvGrpSpPr>
          <p:cNvPr id="33" name="Groep 32"/>
          <p:cNvGrpSpPr/>
          <p:nvPr/>
        </p:nvGrpSpPr>
        <p:grpSpPr>
          <a:xfrm>
            <a:off x="1624608" y="3068113"/>
            <a:ext cx="4729938" cy="446400"/>
            <a:chOff x="2776987" y="1984993"/>
            <a:chExt cx="3163160" cy="446400"/>
          </a:xfrm>
        </p:grpSpPr>
        <p:grpSp>
          <p:nvGrpSpPr>
            <p:cNvPr id="24" name="Groep 23"/>
            <p:cNvGrpSpPr/>
            <p:nvPr/>
          </p:nvGrpSpPr>
          <p:grpSpPr>
            <a:xfrm>
              <a:off x="2776987" y="1984993"/>
              <a:ext cx="3163160" cy="446400"/>
              <a:chOff x="2776987" y="1984993"/>
              <a:chExt cx="3163160" cy="446400"/>
            </a:xfrm>
          </p:grpSpPr>
          <p:sp>
            <p:nvSpPr>
              <p:cNvPr id="13" name="Tekstvak 12"/>
              <p:cNvSpPr txBox="1"/>
              <p:nvPr/>
            </p:nvSpPr>
            <p:spPr>
              <a:xfrm>
                <a:off x="2776987" y="2065907"/>
                <a:ext cx="316316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900" b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Van 7.30 uur tot 21.00 uur.</a:t>
                </a:r>
                <a:endParaRPr lang="en-US" sz="9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0" name="PIJL-RECHTS 19"/>
              <p:cNvSpPr/>
              <p:nvPr/>
            </p:nvSpPr>
            <p:spPr>
              <a:xfrm rot="10800000">
                <a:off x="4455022" y="1984993"/>
                <a:ext cx="722253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kstvak 28"/>
            <p:cNvSpPr txBox="1"/>
            <p:nvPr/>
          </p:nvSpPr>
          <p:spPr>
            <a:xfrm>
              <a:off x="4615692" y="2036976"/>
              <a:ext cx="56585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hoe laat</a:t>
              </a:r>
              <a:endParaRPr lang="en-US" sz="1500" b="1" cap="small" dirty="0"/>
            </a:p>
          </p:txBody>
        </p:sp>
      </p:grpSp>
      <p:grpSp>
        <p:nvGrpSpPr>
          <p:cNvPr id="34" name="Groep 33"/>
          <p:cNvGrpSpPr/>
          <p:nvPr/>
        </p:nvGrpSpPr>
        <p:grpSpPr>
          <a:xfrm>
            <a:off x="1624608" y="4124345"/>
            <a:ext cx="3632081" cy="446400"/>
            <a:chOff x="900080" y="3690299"/>
            <a:chExt cx="3632081" cy="446400"/>
          </a:xfrm>
        </p:grpSpPr>
        <p:grpSp>
          <p:nvGrpSpPr>
            <p:cNvPr id="25" name="Groep 24"/>
            <p:cNvGrpSpPr/>
            <p:nvPr/>
          </p:nvGrpSpPr>
          <p:grpSpPr>
            <a:xfrm>
              <a:off x="900080" y="3690299"/>
              <a:ext cx="3589200" cy="446400"/>
              <a:chOff x="900080" y="3690299"/>
              <a:chExt cx="3589200" cy="446400"/>
            </a:xfrm>
          </p:grpSpPr>
          <p:sp>
            <p:nvSpPr>
              <p:cNvPr id="14" name="Tekstvak 13"/>
              <p:cNvSpPr txBox="1"/>
              <p:nvPr/>
            </p:nvSpPr>
            <p:spPr>
              <a:xfrm>
                <a:off x="900080" y="3817117"/>
                <a:ext cx="288032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000" b="1" dirty="0"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Basisschool De Regenboog</a:t>
                </a:r>
                <a:endParaRPr lang="en-US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1" name="PIJL-RECHTS 20"/>
              <p:cNvSpPr/>
              <p:nvPr/>
            </p:nvSpPr>
            <p:spPr>
              <a:xfrm rot="10800000">
                <a:off x="3409280" y="3690299"/>
                <a:ext cx="1080000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kstvak 29"/>
            <p:cNvSpPr txBox="1"/>
            <p:nvPr/>
          </p:nvSpPr>
          <p:spPr>
            <a:xfrm>
              <a:off x="3737107" y="3737102"/>
              <a:ext cx="79505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waar</a:t>
              </a:r>
              <a:endParaRPr lang="en-US" sz="1500" b="1" cap="small" dirty="0"/>
            </a:p>
          </p:txBody>
        </p:sp>
      </p:grpSp>
      <p:grpSp>
        <p:nvGrpSpPr>
          <p:cNvPr id="41" name="Groep 40"/>
          <p:cNvGrpSpPr/>
          <p:nvPr/>
        </p:nvGrpSpPr>
        <p:grpSpPr>
          <a:xfrm>
            <a:off x="4549086" y="3383619"/>
            <a:ext cx="3071618" cy="677108"/>
            <a:chOff x="4842813" y="2664000"/>
            <a:chExt cx="3071618" cy="677108"/>
          </a:xfrm>
        </p:grpSpPr>
        <p:grpSp>
          <p:nvGrpSpPr>
            <p:cNvPr id="38" name="Groep 37"/>
            <p:cNvGrpSpPr/>
            <p:nvPr/>
          </p:nvGrpSpPr>
          <p:grpSpPr>
            <a:xfrm>
              <a:off x="4842813" y="2773912"/>
              <a:ext cx="1080000" cy="446400"/>
              <a:chOff x="5070309" y="2773912"/>
              <a:chExt cx="1080000" cy="446400"/>
            </a:xfrm>
          </p:grpSpPr>
          <p:sp>
            <p:nvSpPr>
              <p:cNvPr id="36" name="PIJL-RECHTS 35"/>
              <p:cNvSpPr/>
              <p:nvPr/>
            </p:nvSpPr>
            <p:spPr>
              <a:xfrm>
                <a:off x="5070309" y="2773912"/>
                <a:ext cx="1080000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kstvak 36"/>
              <p:cNvSpPr txBox="1"/>
              <p:nvPr/>
            </p:nvSpPr>
            <p:spPr>
              <a:xfrm>
                <a:off x="5363285" y="2819474"/>
                <a:ext cx="462448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500" b="1" cap="small" dirty="0"/>
                  <a:t>wie</a:t>
                </a:r>
                <a:endParaRPr lang="en-US" sz="1500" b="1" cap="small" dirty="0"/>
              </a:p>
            </p:txBody>
          </p:sp>
        </p:grpSp>
        <p:sp>
          <p:nvSpPr>
            <p:cNvPr id="40" name="Tekstvak 39"/>
            <p:cNvSpPr txBox="1"/>
            <p:nvPr/>
          </p:nvSpPr>
          <p:spPr>
            <a:xfrm>
              <a:off x="5934055" y="2664000"/>
              <a:ext cx="198037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000" b="1" dirty="0" err="1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Omar</a:t>
              </a:r>
              <a:r>
                <a:rPr lang="nl-NL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el </a:t>
              </a:r>
              <a:r>
                <a:rPr lang="nl-NL" sz="1000" b="1" dirty="0" err="1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Bouhnani</a:t>
              </a:r>
              <a:endParaRPr lang="nl-NL" sz="1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nl-NL" sz="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l-NL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Weteringstraat 41</a:t>
              </a:r>
            </a:p>
            <a:p>
              <a:endParaRPr lang="nl-NL" sz="4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nl-NL" sz="1000" b="1" dirty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3061 MP Mijngemeente</a:t>
              </a:r>
              <a:endParaRPr lang="en-US" sz="1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1" name="Groep 30"/>
          <p:cNvGrpSpPr/>
          <p:nvPr/>
        </p:nvGrpSpPr>
        <p:grpSpPr>
          <a:xfrm>
            <a:off x="1590399" y="2092441"/>
            <a:ext cx="3677860" cy="446400"/>
            <a:chOff x="704069" y="1817801"/>
            <a:chExt cx="3677860" cy="446400"/>
          </a:xfrm>
        </p:grpSpPr>
        <p:grpSp>
          <p:nvGrpSpPr>
            <p:cNvPr id="22" name="Groep 21"/>
            <p:cNvGrpSpPr/>
            <p:nvPr/>
          </p:nvGrpSpPr>
          <p:grpSpPr>
            <a:xfrm>
              <a:off x="704069" y="1817801"/>
              <a:ext cx="3622103" cy="446400"/>
              <a:chOff x="704069" y="1817801"/>
              <a:chExt cx="3622103" cy="446400"/>
            </a:xfrm>
          </p:grpSpPr>
          <p:sp>
            <p:nvSpPr>
              <p:cNvPr id="11" name="Tekstvak 10"/>
              <p:cNvSpPr txBox="1"/>
              <p:nvPr/>
            </p:nvSpPr>
            <p:spPr>
              <a:xfrm>
                <a:off x="704069" y="1953845"/>
                <a:ext cx="273630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100" b="1" dirty="0">
                    <a:ln w="12700">
                      <a:noFill/>
                    </a:ln>
                    <a:solidFill>
                      <a:srgbClr val="FF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van de nieuwe Gemeenteraad</a:t>
                </a:r>
                <a:endParaRPr lang="en-US" sz="1100" b="1" dirty="0">
                  <a:ln w="12700">
                    <a:noFill/>
                  </a:ln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8" name="PIJL-RECHTS 17"/>
              <p:cNvSpPr/>
              <p:nvPr/>
            </p:nvSpPr>
            <p:spPr>
              <a:xfrm rot="10800000">
                <a:off x="3246172" y="1817801"/>
                <a:ext cx="1080000" cy="4464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kstvak 26"/>
            <p:cNvSpPr txBox="1"/>
            <p:nvPr/>
          </p:nvSpPr>
          <p:spPr>
            <a:xfrm>
              <a:off x="3385533" y="1870761"/>
              <a:ext cx="9963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500" b="1" cap="small" dirty="0"/>
                <a:t>waarvoor</a:t>
              </a:r>
              <a:endParaRPr lang="en-US" sz="15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26366AB3-1781-9B1C-987E-EAE17611F862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Uitnodiging</a:t>
            </a:r>
          </a:p>
        </p:txBody>
      </p:sp>
    </p:spTree>
    <p:extLst>
      <p:ext uri="{BB962C8B-B14F-4D97-AF65-F5344CB8AC3E}">
        <p14:creationId xmlns:p14="http://schemas.microsoft.com/office/powerpoint/2010/main" val="196797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5999" y="216000"/>
            <a:ext cx="5850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8.3 Stemmen doe je zo</a:t>
            </a:r>
          </a:p>
        </p:txBody>
      </p:sp>
    </p:spTree>
    <p:extLst>
      <p:ext uri="{BB962C8B-B14F-4D97-AF65-F5344CB8AC3E}">
        <p14:creationId xmlns:p14="http://schemas.microsoft.com/office/powerpoint/2010/main" val="2428954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463C248-B1A3-5B79-AF4C-884AC697C8D7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Dit heb je nodig</a:t>
            </a:r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64F0C822-AB22-BE79-E25A-67D08841F97A}"/>
              </a:ext>
            </a:extLst>
          </p:cNvPr>
          <p:cNvGrpSpPr/>
          <p:nvPr/>
        </p:nvGrpSpPr>
        <p:grpSpPr>
          <a:xfrm>
            <a:off x="1663791" y="3555367"/>
            <a:ext cx="5414358" cy="3087155"/>
            <a:chOff x="1478857" y="3620631"/>
            <a:chExt cx="5414358" cy="3087155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325DCBA7-E203-B664-F4C9-6CC656AE1A93}"/>
                </a:ext>
              </a:extLst>
            </p:cNvPr>
            <p:cNvGrpSpPr/>
            <p:nvPr/>
          </p:nvGrpSpPr>
          <p:grpSpPr>
            <a:xfrm>
              <a:off x="1478857" y="3620631"/>
              <a:ext cx="5414358" cy="3087155"/>
              <a:chOff x="2994835" y="3570789"/>
              <a:chExt cx="5414358" cy="3087155"/>
            </a:xfrm>
          </p:grpSpPr>
          <p:pic>
            <p:nvPicPr>
              <p:cNvPr id="15" name="Afbeelding 14" descr="Afbeelding met tekst, Menselijk gezicht, Id-bewijs, paspoort&#10;&#10;Automatisch gegenereerde beschrijving">
                <a:extLst>
                  <a:ext uri="{FF2B5EF4-FFF2-40B4-BE49-F238E27FC236}">
                    <a16:creationId xmlns:a16="http://schemas.microsoft.com/office/drawing/2014/main" id="{04B5DE81-2C84-53E1-FAB7-11346E188F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5000" contrast="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94835" y="3570789"/>
                <a:ext cx="5414358" cy="2712656"/>
              </a:xfrm>
              <a:prstGeom prst="rect">
                <a:avLst/>
              </a:prstGeom>
            </p:spPr>
          </p:pic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9D04A744-F8FB-0487-62E9-8AD8D813622F}"/>
                  </a:ext>
                </a:extLst>
              </p:cNvPr>
              <p:cNvSpPr txBox="1"/>
              <p:nvPr/>
            </p:nvSpPr>
            <p:spPr>
              <a:xfrm>
                <a:off x="3396895" y="6257834"/>
                <a:ext cx="131318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paspoort</a:t>
                </a:r>
              </a:p>
            </p:txBody>
          </p:sp>
          <p:sp>
            <p:nvSpPr>
              <p:cNvPr id="18" name="Tekstvak 17">
                <a:extLst>
                  <a:ext uri="{FF2B5EF4-FFF2-40B4-BE49-F238E27FC236}">
                    <a16:creationId xmlns:a16="http://schemas.microsoft.com/office/drawing/2014/main" id="{7C615090-13AF-1EF3-B7FE-CEF89B6D8721}"/>
                  </a:ext>
                </a:extLst>
              </p:cNvPr>
              <p:cNvSpPr txBox="1"/>
              <p:nvPr/>
            </p:nvSpPr>
            <p:spPr>
              <a:xfrm>
                <a:off x="6552554" y="5521001"/>
                <a:ext cx="12490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nl-NL" sz="20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ID kaart</a:t>
                </a:r>
              </a:p>
            </p:txBody>
          </p:sp>
        </p:grp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A14DD623-C1EC-DC80-D48A-A3CEDCD43435}"/>
                </a:ext>
              </a:extLst>
            </p:cNvPr>
            <p:cNvSpPr txBox="1"/>
            <p:nvPr/>
          </p:nvSpPr>
          <p:spPr>
            <a:xfrm>
              <a:off x="3655416" y="4566936"/>
              <a:ext cx="4299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of</a:t>
              </a:r>
            </a:p>
          </p:txBody>
        </p:sp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329A1E1E-629A-0026-A01A-410CE34FAFC9}"/>
              </a:ext>
            </a:extLst>
          </p:cNvPr>
          <p:cNvGrpSpPr/>
          <p:nvPr/>
        </p:nvGrpSpPr>
        <p:grpSpPr>
          <a:xfrm>
            <a:off x="5235792" y="1310100"/>
            <a:ext cx="3660094" cy="1843163"/>
            <a:chOff x="5235792" y="1310100"/>
            <a:chExt cx="3660094" cy="1843163"/>
          </a:xfrm>
        </p:grpSpPr>
        <p:pic>
          <p:nvPicPr>
            <p:cNvPr id="24" name="Afbeelding 23" descr="Afbeelding met metaalwaren, sleutel, hangslot, metaal&#10;&#10;Automatisch gegenereerde beschrijving">
              <a:extLst>
                <a:ext uri="{FF2B5EF4-FFF2-40B4-BE49-F238E27FC236}">
                  <a16:creationId xmlns:a16="http://schemas.microsoft.com/office/drawing/2014/main" id="{C5C119B9-A99A-845B-ECE3-5BC7966F3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8" b="6095"/>
            <a:stretch/>
          </p:blipFill>
          <p:spPr>
            <a:xfrm>
              <a:off x="5235792" y="1310100"/>
              <a:ext cx="2146517" cy="1843163"/>
            </a:xfrm>
            <a:prstGeom prst="rect">
              <a:avLst/>
            </a:prstGeom>
          </p:spPr>
        </p:pic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DEC5AE3A-982A-A86E-4136-9867770C730E}"/>
                </a:ext>
              </a:extLst>
            </p:cNvPr>
            <p:cNvSpPr txBox="1"/>
            <p:nvPr/>
          </p:nvSpPr>
          <p:spPr>
            <a:xfrm>
              <a:off x="7209206" y="2597674"/>
              <a:ext cx="16866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huissleutels</a:t>
              </a: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070ED280-9816-8FDF-456A-C5504333C292}"/>
              </a:ext>
            </a:extLst>
          </p:cNvPr>
          <p:cNvGrpSpPr/>
          <p:nvPr/>
        </p:nvGrpSpPr>
        <p:grpSpPr>
          <a:xfrm>
            <a:off x="671119" y="1166280"/>
            <a:ext cx="4560826" cy="2130804"/>
            <a:chOff x="671119" y="1166280"/>
            <a:chExt cx="4560826" cy="2130804"/>
          </a:xfrm>
        </p:grpSpPr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87598CEF-D980-D4E9-3222-A285D03A7537}"/>
                </a:ext>
              </a:extLst>
            </p:cNvPr>
            <p:cNvGrpSpPr/>
            <p:nvPr/>
          </p:nvGrpSpPr>
          <p:grpSpPr>
            <a:xfrm>
              <a:off x="671119" y="1166280"/>
              <a:ext cx="4560826" cy="2130804"/>
              <a:chOff x="671119" y="1166280"/>
              <a:chExt cx="4560826" cy="2130804"/>
            </a:xfrm>
          </p:grpSpPr>
          <p:grpSp>
            <p:nvGrpSpPr>
              <p:cNvPr id="6" name="Groep 5">
                <a:extLst>
                  <a:ext uri="{FF2B5EF4-FFF2-40B4-BE49-F238E27FC236}">
                    <a16:creationId xmlns:a16="http://schemas.microsoft.com/office/drawing/2014/main" id="{F89161D5-22C4-F299-8665-0472BA71C2E9}"/>
                  </a:ext>
                </a:extLst>
              </p:cNvPr>
              <p:cNvGrpSpPr/>
              <p:nvPr/>
            </p:nvGrpSpPr>
            <p:grpSpPr>
              <a:xfrm>
                <a:off x="671119" y="1166280"/>
                <a:ext cx="4560826" cy="2130804"/>
                <a:chOff x="671119" y="1166280"/>
                <a:chExt cx="4560826" cy="2130804"/>
              </a:xfrm>
            </p:grpSpPr>
            <p:grpSp>
              <p:nvGrpSpPr>
                <p:cNvPr id="20" name="Groep 19">
                  <a:extLst>
                    <a:ext uri="{FF2B5EF4-FFF2-40B4-BE49-F238E27FC236}">
                      <a16:creationId xmlns:a16="http://schemas.microsoft.com/office/drawing/2014/main" id="{5A0BB8E6-B807-0E54-1891-3ED971D1C5E1}"/>
                    </a:ext>
                  </a:extLst>
                </p:cNvPr>
                <p:cNvGrpSpPr/>
                <p:nvPr/>
              </p:nvGrpSpPr>
              <p:grpSpPr>
                <a:xfrm>
                  <a:off x="671119" y="1166280"/>
                  <a:ext cx="4560826" cy="2130804"/>
                  <a:chOff x="671119" y="1223007"/>
                  <a:chExt cx="4560826" cy="2130804"/>
                </a:xfrm>
              </p:grpSpPr>
              <p:pic>
                <p:nvPicPr>
                  <p:cNvPr id="13" name="Afbeelding 12">
                    <a:extLst>
                      <a:ext uri="{FF2B5EF4-FFF2-40B4-BE49-F238E27FC236}">
                        <a16:creationId xmlns:a16="http://schemas.microsoft.com/office/drawing/2014/main" id="{0C66FEF3-5518-29C8-8FDB-77FD28CFF55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25137" t="30958" r="26789" b="12120"/>
                  <a:stretch/>
                </p:blipFill>
                <p:spPr>
                  <a:xfrm>
                    <a:off x="671119" y="1223007"/>
                    <a:ext cx="3199260" cy="2130804"/>
                  </a:xfrm>
                  <a:prstGeom prst="rect">
                    <a:avLst/>
                  </a:prstGeom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</p:pic>
              <p:sp>
                <p:nvSpPr>
                  <p:cNvPr id="16" name="Tekstvak 15">
                    <a:extLst>
                      <a:ext uri="{FF2B5EF4-FFF2-40B4-BE49-F238E27FC236}">
                        <a16:creationId xmlns:a16="http://schemas.microsoft.com/office/drawing/2014/main" id="{74C613E3-6BA2-5006-8BEC-E27FB1D2127B}"/>
                      </a:ext>
                    </a:extLst>
                  </p:cNvPr>
                  <p:cNvSpPr txBox="1"/>
                  <p:nvPr/>
                </p:nvSpPr>
                <p:spPr>
                  <a:xfrm>
                    <a:off x="3963649" y="1888299"/>
                    <a:ext cx="1268296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nl-NL" sz="2000" dirty="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stempas</a:t>
                    </a:r>
                  </a:p>
                </p:txBody>
              </p:sp>
            </p:grpSp>
            <p:sp>
              <p:nvSpPr>
                <p:cNvPr id="5" name="Tekstvak 4">
                  <a:extLst>
                    <a:ext uri="{FF2B5EF4-FFF2-40B4-BE49-F238E27FC236}">
                      <a16:creationId xmlns:a16="http://schemas.microsoft.com/office/drawing/2014/main" id="{DE8066EB-365B-2985-86BA-AAE20D8606C3}"/>
                    </a:ext>
                  </a:extLst>
                </p:cNvPr>
                <p:cNvSpPr txBox="1"/>
                <p:nvPr/>
              </p:nvSpPr>
              <p:spPr>
                <a:xfrm>
                  <a:off x="2046462" y="2997784"/>
                  <a:ext cx="432195" cy="276999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1200" b="1" dirty="0">
                      <a:solidFill>
                        <a:schemeClr val="bg1">
                          <a:lumMod val="50000"/>
                        </a:schemeClr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GR</a:t>
                  </a:r>
                </a:p>
              </p:txBody>
            </p:sp>
          </p:grpSp>
          <p:sp>
            <p:nvSpPr>
              <p:cNvPr id="8" name="Rechthoek 7">
                <a:extLst>
                  <a:ext uri="{FF2B5EF4-FFF2-40B4-BE49-F238E27FC236}">
                    <a16:creationId xmlns:a16="http://schemas.microsoft.com/office/drawing/2014/main" id="{F90E8CC5-0F03-92A1-EF2E-929895A51DF9}"/>
                  </a:ext>
                </a:extLst>
              </p:cNvPr>
              <p:cNvSpPr/>
              <p:nvPr/>
            </p:nvSpPr>
            <p:spPr>
              <a:xfrm>
                <a:off x="868392" y="1426234"/>
                <a:ext cx="1178070" cy="89159"/>
              </a:xfrm>
              <a:prstGeom prst="rect">
                <a:avLst/>
              </a:prstGeom>
              <a:solidFill>
                <a:srgbClr val="D0DB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08402FAF-2182-073F-4CD1-0E6D8FC7675B}"/>
                </a:ext>
              </a:extLst>
            </p:cNvPr>
            <p:cNvSpPr txBox="1"/>
            <p:nvPr/>
          </p:nvSpPr>
          <p:spPr>
            <a:xfrm>
              <a:off x="797633" y="1363091"/>
              <a:ext cx="139952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nl-NL" sz="7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van </a:t>
              </a:r>
              <a:r>
                <a:rPr lang="nl-NL" sz="700" b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de Gemeenteraad</a:t>
              </a:r>
              <a:endParaRPr lang="nl-NL" sz="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52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6AB988FE-509D-2BDD-6C6B-6228F8A0DDC6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Hier moet je zijn</a:t>
            </a:r>
          </a:p>
        </p:txBody>
      </p:sp>
      <p:pic>
        <p:nvPicPr>
          <p:cNvPr id="8" name="Afbeelding 7" descr="Afbeelding met tekst, gebouw, buitenshuis, teken&#10;&#10;Automatisch gegenereerde beschrijving">
            <a:extLst>
              <a:ext uri="{FF2B5EF4-FFF2-40B4-BE49-F238E27FC236}">
                <a16:creationId xmlns:a16="http://schemas.microsoft.com/office/drawing/2014/main" id="{6F756BC1-EE1F-6AE5-E73C-DAA1B808F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966638"/>
            <a:ext cx="8280000" cy="545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02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e kan ik stemme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3457"/>
            <a:ext cx="9144000" cy="51435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42ED28B-1CDF-867C-D583-E194694CBA17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 doe je zo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A6ACA29-DF40-D2B2-F498-E096DE0F8A72}"/>
              </a:ext>
            </a:extLst>
          </p:cNvPr>
          <p:cNvSpPr txBox="1"/>
          <p:nvPr/>
        </p:nvSpPr>
        <p:spPr>
          <a:xfrm>
            <a:off x="7669763" y="341792"/>
            <a:ext cx="107302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73935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660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5E0AB122-CE62-8A13-F5C2-4892E4D99628}"/>
              </a:ext>
            </a:extLst>
          </p:cNvPr>
          <p:cNvGrpSpPr/>
          <p:nvPr/>
        </p:nvGrpSpPr>
        <p:grpSpPr>
          <a:xfrm>
            <a:off x="353568" y="863116"/>
            <a:ext cx="8430392" cy="5810214"/>
            <a:chOff x="353568" y="788468"/>
            <a:chExt cx="8430392" cy="5810214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"/>
            <a:stretch/>
          </p:blipFill>
          <p:spPr>
            <a:xfrm>
              <a:off x="353568" y="788468"/>
              <a:ext cx="8430392" cy="5810214"/>
            </a:xfrm>
            <a:prstGeom prst="rect">
              <a:avLst/>
            </a:prstGeom>
            <a:ln w="12700"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FBC74C78-A6DA-5C2D-F33B-EF72190C8EAF}"/>
                </a:ext>
              </a:extLst>
            </p:cNvPr>
            <p:cNvSpPr txBox="1"/>
            <p:nvPr/>
          </p:nvSpPr>
          <p:spPr>
            <a:xfrm>
              <a:off x="360040" y="994430"/>
              <a:ext cx="842391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400" spc="100" dirty="0">
                  <a:latin typeface="Verdana" panose="020B0604030504040204" pitchFamily="34" charset="0"/>
                  <a:ea typeface="Verdana" panose="020B0604030504040204" pitchFamily="34" charset="0"/>
                </a:rPr>
                <a:t>STEMBILJET voor de verkiezing van de Gemeenteraad</a:t>
              </a:r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7FE48B9E-2DDC-F56A-62FA-FF35E11F03F8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 doe je zo</a:t>
            </a:r>
          </a:p>
        </p:txBody>
      </p:sp>
    </p:spTree>
    <p:extLst>
      <p:ext uri="{BB962C8B-B14F-4D97-AF65-F5344CB8AC3E}">
        <p14:creationId xmlns:p14="http://schemas.microsoft.com/office/powerpoint/2010/main" val="3929096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/>
          <a:stretch/>
        </p:blipFill>
        <p:spPr>
          <a:xfrm>
            <a:off x="353568" y="863116"/>
            <a:ext cx="8430392" cy="5810214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2159260"/>
            <a:ext cx="2304257" cy="309471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F475BCE-0ED5-E0C6-EE24-C758A01AA35C}"/>
              </a:ext>
            </a:extLst>
          </p:cNvPr>
          <p:cNvSpPr txBox="1"/>
          <p:nvPr/>
        </p:nvSpPr>
        <p:spPr>
          <a:xfrm>
            <a:off x="360040" y="1069078"/>
            <a:ext cx="842391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spc="100" dirty="0">
                <a:latin typeface="Verdana" panose="020B0604030504040204" pitchFamily="34" charset="0"/>
                <a:ea typeface="Verdana" panose="020B0604030504040204" pitchFamily="34" charset="0"/>
              </a:rPr>
              <a:t>STEMBILJET</a:t>
            </a:r>
            <a:r>
              <a:rPr lang="nl-NL" sz="1400" spc="100" dirty="0">
                <a:ea typeface="Verdana" panose="020B0604030504040204" pitchFamily="34" charset="0"/>
              </a:rPr>
              <a:t> </a:t>
            </a:r>
            <a:r>
              <a:rPr lang="nl-NL" sz="1400" spc="100" dirty="0">
                <a:latin typeface="Verdana" panose="020B0604030504040204" pitchFamily="34" charset="0"/>
                <a:ea typeface="Verdana" panose="020B0604030504040204" pitchFamily="34" charset="0"/>
              </a:rPr>
              <a:t>voor de verkiezing van de Gemeenteraad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13A6552-5197-8BE0-0B6B-140499307482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 doe je zo</a:t>
            </a:r>
          </a:p>
        </p:txBody>
      </p:sp>
    </p:spTree>
    <p:extLst>
      <p:ext uri="{BB962C8B-B14F-4D97-AF65-F5344CB8AC3E}">
        <p14:creationId xmlns:p14="http://schemas.microsoft.com/office/powerpoint/2010/main" val="305854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45677 -0.0030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/>
          <a:stretch/>
        </p:blipFill>
        <p:spPr>
          <a:xfrm>
            <a:off x="353568" y="844454"/>
            <a:ext cx="8430392" cy="5810214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al 4"/>
          <p:cNvSpPr/>
          <p:nvPr/>
        </p:nvSpPr>
        <p:spPr>
          <a:xfrm>
            <a:off x="4932040" y="2428630"/>
            <a:ext cx="180247" cy="18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705" y="864000"/>
            <a:ext cx="3418781" cy="475252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C1A729C5-C7A9-2191-98BA-EC129E2BD4AD}"/>
              </a:ext>
            </a:extLst>
          </p:cNvPr>
          <p:cNvSpPr txBox="1"/>
          <p:nvPr/>
        </p:nvSpPr>
        <p:spPr>
          <a:xfrm>
            <a:off x="360040" y="1050416"/>
            <a:ext cx="842391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spc="100" dirty="0">
                <a:latin typeface="Verdana" panose="020B0604030504040204" pitchFamily="34" charset="0"/>
                <a:ea typeface="Verdana" panose="020B0604030504040204" pitchFamily="34" charset="0"/>
              </a:rPr>
              <a:t>STEMBILJET voor de verkiezing van de Gemeenteraad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26F8E36-913B-6711-7AED-D90F20B52D7A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 doe je zo</a:t>
            </a:r>
          </a:p>
        </p:txBody>
      </p:sp>
    </p:spTree>
    <p:extLst>
      <p:ext uri="{BB962C8B-B14F-4D97-AF65-F5344CB8AC3E}">
        <p14:creationId xmlns:p14="http://schemas.microsoft.com/office/powerpoint/2010/main" val="75410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-0.45504 0.0050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60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/>
          <a:stretch/>
        </p:blipFill>
        <p:spPr>
          <a:xfrm>
            <a:off x="353568" y="932167"/>
            <a:ext cx="8430392" cy="5810214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al 4"/>
          <p:cNvSpPr/>
          <p:nvPr/>
        </p:nvSpPr>
        <p:spPr>
          <a:xfrm>
            <a:off x="4932040" y="2516343"/>
            <a:ext cx="180247" cy="180000"/>
          </a:xfrm>
          <a:prstGeom prst="ellipse">
            <a:avLst/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5F0EAA2-D187-AEF0-4CEC-4634EC20A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6072" y="3883632"/>
            <a:ext cx="3418781" cy="4752528"/>
          </a:xfrm>
          <a:prstGeom prst="rect">
            <a:avLst/>
          </a:prstGeom>
        </p:spPr>
      </p:pic>
      <p:grpSp>
        <p:nvGrpSpPr>
          <p:cNvPr id="22" name="Groep 21">
            <a:extLst>
              <a:ext uri="{FF2B5EF4-FFF2-40B4-BE49-F238E27FC236}">
                <a16:creationId xmlns:a16="http://schemas.microsoft.com/office/drawing/2014/main" id="{710E2FCA-4BB6-F4A3-E5EE-8AD79387A892}"/>
              </a:ext>
            </a:extLst>
          </p:cNvPr>
          <p:cNvGrpSpPr/>
          <p:nvPr/>
        </p:nvGrpSpPr>
        <p:grpSpPr>
          <a:xfrm>
            <a:off x="3672000" y="2861200"/>
            <a:ext cx="827561" cy="1202432"/>
            <a:chOff x="3672000" y="2805214"/>
            <a:chExt cx="827561" cy="1202432"/>
          </a:xfrm>
        </p:grpSpPr>
        <p:sp>
          <p:nvSpPr>
            <p:cNvPr id="6" name="Ovaal 5"/>
            <p:cNvSpPr/>
            <p:nvPr/>
          </p:nvSpPr>
          <p:spPr>
            <a:xfrm>
              <a:off x="3672000" y="3827646"/>
              <a:ext cx="180247" cy="1800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ijl: omlaag 18">
              <a:extLst>
                <a:ext uri="{FF2B5EF4-FFF2-40B4-BE49-F238E27FC236}">
                  <a16:creationId xmlns:a16="http://schemas.microsoft.com/office/drawing/2014/main" id="{0755291C-4C5A-5AEC-0A97-E0176445213F}"/>
                </a:ext>
              </a:extLst>
            </p:cNvPr>
            <p:cNvSpPr/>
            <p:nvPr/>
          </p:nvSpPr>
          <p:spPr>
            <a:xfrm rot="2324072">
              <a:off x="4014929" y="2805214"/>
              <a:ext cx="484632" cy="978408"/>
            </a:xfrm>
            <a:prstGeom prst="down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AC4208E3-58CB-2F3A-94D2-1BAA82E9ACC6}"/>
              </a:ext>
            </a:extLst>
          </p:cNvPr>
          <p:cNvGrpSpPr/>
          <p:nvPr/>
        </p:nvGrpSpPr>
        <p:grpSpPr>
          <a:xfrm>
            <a:off x="6499779" y="4044349"/>
            <a:ext cx="1937288" cy="2335822"/>
            <a:chOff x="6499779" y="3988363"/>
            <a:chExt cx="1937288" cy="2335822"/>
          </a:xfrm>
        </p:grpSpPr>
        <p:grpSp>
          <p:nvGrpSpPr>
            <p:cNvPr id="14" name="Groep 13"/>
            <p:cNvGrpSpPr/>
            <p:nvPr/>
          </p:nvGrpSpPr>
          <p:grpSpPr>
            <a:xfrm>
              <a:off x="6499779" y="5077249"/>
              <a:ext cx="1937288" cy="1246936"/>
              <a:chOff x="6499779" y="4821756"/>
              <a:chExt cx="1937288" cy="1246936"/>
            </a:xfrm>
          </p:grpSpPr>
          <p:pic>
            <p:nvPicPr>
              <p:cNvPr id="2" name="Afbeelding 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3635">
                <a:off x="7519810" y="4821756"/>
                <a:ext cx="917257" cy="1246936"/>
              </a:xfrm>
              <a:prstGeom prst="rect">
                <a:avLst/>
              </a:prstGeom>
            </p:spPr>
          </p:pic>
          <p:grpSp>
            <p:nvGrpSpPr>
              <p:cNvPr id="7" name="Groep 6"/>
              <p:cNvGrpSpPr/>
              <p:nvPr/>
            </p:nvGrpSpPr>
            <p:grpSpPr>
              <a:xfrm>
                <a:off x="6499779" y="5308832"/>
                <a:ext cx="1202852" cy="748463"/>
                <a:chOff x="6517842" y="5301208"/>
                <a:chExt cx="1202852" cy="748463"/>
              </a:xfrm>
            </p:grpSpPr>
            <p:sp>
              <p:nvSpPr>
                <p:cNvPr id="8" name="Vrije vorm 7"/>
                <p:cNvSpPr/>
                <p:nvPr/>
              </p:nvSpPr>
              <p:spPr>
                <a:xfrm rot="21214115">
                  <a:off x="6517842" y="5589241"/>
                  <a:ext cx="1006485" cy="460430"/>
                </a:xfrm>
                <a:custGeom>
                  <a:avLst/>
                  <a:gdLst>
                    <a:gd name="connsiteX0" fmla="*/ 102413 w 914400"/>
                    <a:gd name="connsiteY0" fmla="*/ 162985 h 411701"/>
                    <a:gd name="connsiteX1" fmla="*/ 51207 w 914400"/>
                    <a:gd name="connsiteY1" fmla="*/ 170300 h 411701"/>
                    <a:gd name="connsiteX2" fmla="*/ 29261 w 914400"/>
                    <a:gd name="connsiteY2" fmla="*/ 177615 h 411701"/>
                    <a:gd name="connsiteX3" fmla="*/ 14631 w 914400"/>
                    <a:gd name="connsiteY3" fmla="*/ 199561 h 411701"/>
                    <a:gd name="connsiteX4" fmla="*/ 0 w 914400"/>
                    <a:gd name="connsiteY4" fmla="*/ 250767 h 411701"/>
                    <a:gd name="connsiteX5" fmla="*/ 21946 w 914400"/>
                    <a:gd name="connsiteY5" fmla="*/ 375125 h 411701"/>
                    <a:gd name="connsiteX6" fmla="*/ 51207 w 914400"/>
                    <a:gd name="connsiteY6" fmla="*/ 404386 h 411701"/>
                    <a:gd name="connsiteX7" fmla="*/ 73152 w 914400"/>
                    <a:gd name="connsiteY7" fmla="*/ 411701 h 411701"/>
                    <a:gd name="connsiteX8" fmla="*/ 160935 w 914400"/>
                    <a:gd name="connsiteY8" fmla="*/ 331234 h 411701"/>
                    <a:gd name="connsiteX9" fmla="*/ 153619 w 914400"/>
                    <a:gd name="connsiteY9" fmla="*/ 309289 h 411701"/>
                    <a:gd name="connsiteX10" fmla="*/ 131674 w 914400"/>
                    <a:gd name="connsiteY10" fmla="*/ 155669 h 411701"/>
                    <a:gd name="connsiteX11" fmla="*/ 124359 w 914400"/>
                    <a:gd name="connsiteY11" fmla="*/ 2050 h 411701"/>
                    <a:gd name="connsiteX12" fmla="*/ 117043 w 914400"/>
                    <a:gd name="connsiteY12" fmla="*/ 31311 h 411701"/>
                    <a:gd name="connsiteX13" fmla="*/ 138989 w 914400"/>
                    <a:gd name="connsiteY13" fmla="*/ 97148 h 411701"/>
                    <a:gd name="connsiteX14" fmla="*/ 160935 w 914400"/>
                    <a:gd name="connsiteY14" fmla="*/ 162985 h 411701"/>
                    <a:gd name="connsiteX15" fmla="*/ 168250 w 914400"/>
                    <a:gd name="connsiteY15" fmla="*/ 184930 h 411701"/>
                    <a:gd name="connsiteX16" fmla="*/ 175565 w 914400"/>
                    <a:gd name="connsiteY16" fmla="*/ 243452 h 411701"/>
                    <a:gd name="connsiteX17" fmla="*/ 182880 w 914400"/>
                    <a:gd name="connsiteY17" fmla="*/ 309289 h 411701"/>
                    <a:gd name="connsiteX18" fmla="*/ 197511 w 914400"/>
                    <a:gd name="connsiteY18" fmla="*/ 353180 h 411701"/>
                    <a:gd name="connsiteX19" fmla="*/ 204826 w 914400"/>
                    <a:gd name="connsiteY19" fmla="*/ 375125 h 411701"/>
                    <a:gd name="connsiteX20" fmla="*/ 212141 w 914400"/>
                    <a:gd name="connsiteY20" fmla="*/ 397071 h 411701"/>
                    <a:gd name="connsiteX21" fmla="*/ 234087 w 914400"/>
                    <a:gd name="connsiteY21" fmla="*/ 411701 h 411701"/>
                    <a:gd name="connsiteX22" fmla="*/ 270663 w 914400"/>
                    <a:gd name="connsiteY22" fmla="*/ 382441 h 411701"/>
                    <a:gd name="connsiteX23" fmla="*/ 285293 w 914400"/>
                    <a:gd name="connsiteY23" fmla="*/ 331234 h 411701"/>
                    <a:gd name="connsiteX24" fmla="*/ 299923 w 914400"/>
                    <a:gd name="connsiteY24" fmla="*/ 287343 h 411701"/>
                    <a:gd name="connsiteX25" fmla="*/ 314554 w 914400"/>
                    <a:gd name="connsiteY25" fmla="*/ 243452 h 411701"/>
                    <a:gd name="connsiteX26" fmla="*/ 321869 w 914400"/>
                    <a:gd name="connsiteY26" fmla="*/ 221506 h 411701"/>
                    <a:gd name="connsiteX27" fmla="*/ 343815 w 914400"/>
                    <a:gd name="connsiteY27" fmla="*/ 206876 h 411701"/>
                    <a:gd name="connsiteX28" fmla="*/ 351130 w 914400"/>
                    <a:gd name="connsiteY28" fmla="*/ 184930 h 411701"/>
                    <a:gd name="connsiteX29" fmla="*/ 402336 w 914400"/>
                    <a:gd name="connsiteY29" fmla="*/ 170300 h 411701"/>
                    <a:gd name="connsiteX30" fmla="*/ 351130 w 914400"/>
                    <a:gd name="connsiteY30" fmla="*/ 177615 h 411701"/>
                    <a:gd name="connsiteX31" fmla="*/ 321869 w 914400"/>
                    <a:gd name="connsiteY31" fmla="*/ 206876 h 411701"/>
                    <a:gd name="connsiteX32" fmla="*/ 314554 w 914400"/>
                    <a:gd name="connsiteY32" fmla="*/ 301973 h 411701"/>
                    <a:gd name="connsiteX33" fmla="*/ 329184 w 914400"/>
                    <a:gd name="connsiteY33" fmla="*/ 323919 h 411701"/>
                    <a:gd name="connsiteX34" fmla="*/ 358445 w 914400"/>
                    <a:gd name="connsiteY34" fmla="*/ 353180 h 411701"/>
                    <a:gd name="connsiteX35" fmla="*/ 402336 w 914400"/>
                    <a:gd name="connsiteY35" fmla="*/ 367810 h 411701"/>
                    <a:gd name="connsiteX36" fmla="*/ 490119 w 914400"/>
                    <a:gd name="connsiteY36" fmla="*/ 345865 h 411701"/>
                    <a:gd name="connsiteX37" fmla="*/ 497434 w 914400"/>
                    <a:gd name="connsiteY37" fmla="*/ 323919 h 411701"/>
                    <a:gd name="connsiteX38" fmla="*/ 490119 w 914400"/>
                    <a:gd name="connsiteY38" fmla="*/ 243452 h 411701"/>
                    <a:gd name="connsiteX39" fmla="*/ 482803 w 914400"/>
                    <a:gd name="connsiteY39" fmla="*/ 221506 h 411701"/>
                    <a:gd name="connsiteX40" fmla="*/ 438912 w 914400"/>
                    <a:gd name="connsiteY40" fmla="*/ 199561 h 411701"/>
                    <a:gd name="connsiteX41" fmla="*/ 482803 w 914400"/>
                    <a:gd name="connsiteY41" fmla="*/ 192245 h 411701"/>
                    <a:gd name="connsiteX42" fmla="*/ 548640 w 914400"/>
                    <a:gd name="connsiteY42" fmla="*/ 184930 h 411701"/>
                    <a:gd name="connsiteX43" fmla="*/ 585216 w 914400"/>
                    <a:gd name="connsiteY43" fmla="*/ 177615 h 411701"/>
                    <a:gd name="connsiteX44" fmla="*/ 621792 w 914400"/>
                    <a:gd name="connsiteY44" fmla="*/ 126409 h 411701"/>
                    <a:gd name="connsiteX45" fmla="*/ 614477 w 914400"/>
                    <a:gd name="connsiteY45" fmla="*/ 104463 h 411701"/>
                    <a:gd name="connsiteX46" fmla="*/ 570586 w 914400"/>
                    <a:gd name="connsiteY46" fmla="*/ 89833 h 411701"/>
                    <a:gd name="connsiteX47" fmla="*/ 526695 w 914400"/>
                    <a:gd name="connsiteY47" fmla="*/ 104463 h 411701"/>
                    <a:gd name="connsiteX48" fmla="*/ 512064 w 914400"/>
                    <a:gd name="connsiteY48" fmla="*/ 148354 h 411701"/>
                    <a:gd name="connsiteX49" fmla="*/ 526695 w 914400"/>
                    <a:gd name="connsiteY49" fmla="*/ 243452 h 411701"/>
                    <a:gd name="connsiteX50" fmla="*/ 534010 w 914400"/>
                    <a:gd name="connsiteY50" fmla="*/ 265397 h 411701"/>
                    <a:gd name="connsiteX51" fmla="*/ 548640 w 914400"/>
                    <a:gd name="connsiteY51" fmla="*/ 280028 h 411701"/>
                    <a:gd name="connsiteX52" fmla="*/ 599847 w 914400"/>
                    <a:gd name="connsiteY52" fmla="*/ 309289 h 411701"/>
                    <a:gd name="connsiteX53" fmla="*/ 643738 w 914400"/>
                    <a:gd name="connsiteY53" fmla="*/ 323919 h 411701"/>
                    <a:gd name="connsiteX54" fmla="*/ 658368 w 914400"/>
                    <a:gd name="connsiteY54" fmla="*/ 301973 h 411701"/>
                    <a:gd name="connsiteX55" fmla="*/ 672999 w 914400"/>
                    <a:gd name="connsiteY55" fmla="*/ 287343 h 411701"/>
                    <a:gd name="connsiteX56" fmla="*/ 680314 w 914400"/>
                    <a:gd name="connsiteY56" fmla="*/ 265397 h 411701"/>
                    <a:gd name="connsiteX57" fmla="*/ 694944 w 914400"/>
                    <a:gd name="connsiteY57" fmla="*/ 243452 h 411701"/>
                    <a:gd name="connsiteX58" fmla="*/ 702259 w 914400"/>
                    <a:gd name="connsiteY58" fmla="*/ 221506 h 411701"/>
                    <a:gd name="connsiteX59" fmla="*/ 716890 w 914400"/>
                    <a:gd name="connsiteY59" fmla="*/ 126409 h 411701"/>
                    <a:gd name="connsiteX60" fmla="*/ 724205 w 914400"/>
                    <a:gd name="connsiteY60" fmla="*/ 104463 h 411701"/>
                    <a:gd name="connsiteX61" fmla="*/ 731520 w 914400"/>
                    <a:gd name="connsiteY61" fmla="*/ 192245 h 411701"/>
                    <a:gd name="connsiteX62" fmla="*/ 746151 w 914400"/>
                    <a:gd name="connsiteY62" fmla="*/ 236137 h 411701"/>
                    <a:gd name="connsiteX63" fmla="*/ 753466 w 914400"/>
                    <a:gd name="connsiteY63" fmla="*/ 258082 h 411701"/>
                    <a:gd name="connsiteX64" fmla="*/ 760781 w 914400"/>
                    <a:gd name="connsiteY64" fmla="*/ 280028 h 411701"/>
                    <a:gd name="connsiteX65" fmla="*/ 797357 w 914400"/>
                    <a:gd name="connsiteY65" fmla="*/ 316604 h 411701"/>
                    <a:gd name="connsiteX66" fmla="*/ 826618 w 914400"/>
                    <a:gd name="connsiteY66" fmla="*/ 309289 h 411701"/>
                    <a:gd name="connsiteX67" fmla="*/ 870509 w 914400"/>
                    <a:gd name="connsiteY67" fmla="*/ 294658 h 411701"/>
                    <a:gd name="connsiteX68" fmla="*/ 877824 w 914400"/>
                    <a:gd name="connsiteY68" fmla="*/ 272713 h 411701"/>
                    <a:gd name="connsiteX69" fmla="*/ 907085 w 914400"/>
                    <a:gd name="connsiteY69" fmla="*/ 214191 h 411701"/>
                    <a:gd name="connsiteX70" fmla="*/ 914400 w 914400"/>
                    <a:gd name="connsiteY70" fmla="*/ 192245 h 411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914400" h="411701">
                      <a:moveTo>
                        <a:pt x="102413" y="162985"/>
                      </a:moveTo>
                      <a:cubicBezTo>
                        <a:pt x="85344" y="165423"/>
                        <a:pt x="68114" y="166919"/>
                        <a:pt x="51207" y="170300"/>
                      </a:cubicBezTo>
                      <a:cubicBezTo>
                        <a:pt x="43646" y="171812"/>
                        <a:pt x="35282" y="172798"/>
                        <a:pt x="29261" y="177615"/>
                      </a:cubicBezTo>
                      <a:cubicBezTo>
                        <a:pt x="22396" y="183107"/>
                        <a:pt x="18563" y="191697"/>
                        <a:pt x="14631" y="199561"/>
                      </a:cubicBezTo>
                      <a:cubicBezTo>
                        <a:pt x="9381" y="210061"/>
                        <a:pt x="2346" y="241384"/>
                        <a:pt x="0" y="250767"/>
                      </a:cubicBezTo>
                      <a:cubicBezTo>
                        <a:pt x="627" y="257660"/>
                        <a:pt x="3427" y="356606"/>
                        <a:pt x="21946" y="375125"/>
                      </a:cubicBezTo>
                      <a:cubicBezTo>
                        <a:pt x="31700" y="384879"/>
                        <a:pt x="38121" y="400024"/>
                        <a:pt x="51207" y="404386"/>
                      </a:cubicBezTo>
                      <a:lnTo>
                        <a:pt x="73152" y="411701"/>
                      </a:lnTo>
                      <a:cubicBezTo>
                        <a:pt x="185447" y="403063"/>
                        <a:pt x="176991" y="435592"/>
                        <a:pt x="160935" y="331234"/>
                      </a:cubicBezTo>
                      <a:cubicBezTo>
                        <a:pt x="159762" y="323613"/>
                        <a:pt x="156058" y="316604"/>
                        <a:pt x="153619" y="309289"/>
                      </a:cubicBezTo>
                      <a:cubicBezTo>
                        <a:pt x="135359" y="199726"/>
                        <a:pt x="142265" y="250989"/>
                        <a:pt x="131674" y="155669"/>
                      </a:cubicBezTo>
                      <a:cubicBezTo>
                        <a:pt x="129236" y="104463"/>
                        <a:pt x="130349" y="52963"/>
                        <a:pt x="124359" y="2050"/>
                      </a:cubicBezTo>
                      <a:cubicBezTo>
                        <a:pt x="123184" y="-7935"/>
                        <a:pt x="117043" y="21257"/>
                        <a:pt x="117043" y="31311"/>
                      </a:cubicBezTo>
                      <a:cubicBezTo>
                        <a:pt x="117043" y="81053"/>
                        <a:pt x="115484" y="73642"/>
                        <a:pt x="138989" y="97148"/>
                      </a:cubicBezTo>
                      <a:lnTo>
                        <a:pt x="160935" y="162985"/>
                      </a:lnTo>
                      <a:lnTo>
                        <a:pt x="168250" y="184930"/>
                      </a:lnTo>
                      <a:cubicBezTo>
                        <a:pt x="170688" y="204437"/>
                        <a:pt x="173268" y="223928"/>
                        <a:pt x="175565" y="243452"/>
                      </a:cubicBezTo>
                      <a:cubicBezTo>
                        <a:pt x="178145" y="265381"/>
                        <a:pt x="178550" y="287637"/>
                        <a:pt x="182880" y="309289"/>
                      </a:cubicBezTo>
                      <a:cubicBezTo>
                        <a:pt x="185905" y="324411"/>
                        <a:pt x="192634" y="338550"/>
                        <a:pt x="197511" y="353180"/>
                      </a:cubicBezTo>
                      <a:lnTo>
                        <a:pt x="204826" y="375125"/>
                      </a:lnTo>
                      <a:cubicBezTo>
                        <a:pt x="207264" y="382440"/>
                        <a:pt x="205725" y="392794"/>
                        <a:pt x="212141" y="397071"/>
                      </a:cubicBezTo>
                      <a:lnTo>
                        <a:pt x="234087" y="411701"/>
                      </a:lnTo>
                      <a:cubicBezTo>
                        <a:pt x="244052" y="405057"/>
                        <a:pt x="263715" y="394021"/>
                        <a:pt x="270663" y="382441"/>
                      </a:cubicBezTo>
                      <a:cubicBezTo>
                        <a:pt x="275579" y="374247"/>
                        <a:pt x="283380" y="337609"/>
                        <a:pt x="285293" y="331234"/>
                      </a:cubicBezTo>
                      <a:cubicBezTo>
                        <a:pt x="289724" y="316463"/>
                        <a:pt x="295046" y="301973"/>
                        <a:pt x="299923" y="287343"/>
                      </a:cubicBezTo>
                      <a:lnTo>
                        <a:pt x="314554" y="243452"/>
                      </a:lnTo>
                      <a:cubicBezTo>
                        <a:pt x="316992" y="236137"/>
                        <a:pt x="315453" y="225783"/>
                        <a:pt x="321869" y="221506"/>
                      </a:cubicBezTo>
                      <a:lnTo>
                        <a:pt x="343815" y="206876"/>
                      </a:lnTo>
                      <a:cubicBezTo>
                        <a:pt x="346253" y="199561"/>
                        <a:pt x="343883" y="187565"/>
                        <a:pt x="351130" y="184930"/>
                      </a:cubicBezTo>
                      <a:cubicBezTo>
                        <a:pt x="401381" y="166657"/>
                        <a:pt x="457151" y="188571"/>
                        <a:pt x="402336" y="170300"/>
                      </a:cubicBezTo>
                      <a:cubicBezTo>
                        <a:pt x="385267" y="172738"/>
                        <a:pt x="366826" y="170480"/>
                        <a:pt x="351130" y="177615"/>
                      </a:cubicBezTo>
                      <a:cubicBezTo>
                        <a:pt x="338573" y="183323"/>
                        <a:pt x="321869" y="206876"/>
                        <a:pt x="321869" y="206876"/>
                      </a:cubicBezTo>
                      <a:cubicBezTo>
                        <a:pt x="306704" y="252372"/>
                        <a:pt x="299561" y="251993"/>
                        <a:pt x="314554" y="301973"/>
                      </a:cubicBezTo>
                      <a:cubicBezTo>
                        <a:pt x="317080" y="310394"/>
                        <a:pt x="323462" y="317244"/>
                        <a:pt x="329184" y="323919"/>
                      </a:cubicBezTo>
                      <a:cubicBezTo>
                        <a:pt x="338161" y="334392"/>
                        <a:pt x="345359" y="348818"/>
                        <a:pt x="358445" y="353180"/>
                      </a:cubicBezTo>
                      <a:lnTo>
                        <a:pt x="402336" y="367810"/>
                      </a:lnTo>
                      <a:cubicBezTo>
                        <a:pt x="434025" y="364641"/>
                        <a:pt x="471760" y="376462"/>
                        <a:pt x="490119" y="345865"/>
                      </a:cubicBezTo>
                      <a:cubicBezTo>
                        <a:pt x="494086" y="339253"/>
                        <a:pt x="494996" y="331234"/>
                        <a:pt x="497434" y="323919"/>
                      </a:cubicBezTo>
                      <a:cubicBezTo>
                        <a:pt x="494996" y="297097"/>
                        <a:pt x="493928" y="270114"/>
                        <a:pt x="490119" y="243452"/>
                      </a:cubicBezTo>
                      <a:cubicBezTo>
                        <a:pt x="489028" y="235818"/>
                        <a:pt x="487620" y="227527"/>
                        <a:pt x="482803" y="221506"/>
                      </a:cubicBezTo>
                      <a:cubicBezTo>
                        <a:pt x="472490" y="208614"/>
                        <a:pt x="453369" y="204380"/>
                        <a:pt x="438912" y="199561"/>
                      </a:cubicBezTo>
                      <a:cubicBezTo>
                        <a:pt x="453542" y="197122"/>
                        <a:pt x="468101" y="194205"/>
                        <a:pt x="482803" y="192245"/>
                      </a:cubicBezTo>
                      <a:cubicBezTo>
                        <a:pt x="504690" y="189327"/>
                        <a:pt x="526781" y="188053"/>
                        <a:pt x="548640" y="184930"/>
                      </a:cubicBezTo>
                      <a:cubicBezTo>
                        <a:pt x="560948" y="183172"/>
                        <a:pt x="573024" y="180053"/>
                        <a:pt x="585216" y="177615"/>
                      </a:cubicBezTo>
                      <a:cubicBezTo>
                        <a:pt x="619929" y="142902"/>
                        <a:pt x="610115" y="161440"/>
                        <a:pt x="621792" y="126409"/>
                      </a:cubicBezTo>
                      <a:cubicBezTo>
                        <a:pt x="619354" y="119094"/>
                        <a:pt x="620752" y="108945"/>
                        <a:pt x="614477" y="104463"/>
                      </a:cubicBezTo>
                      <a:cubicBezTo>
                        <a:pt x="601928" y="95499"/>
                        <a:pt x="570586" y="89833"/>
                        <a:pt x="570586" y="89833"/>
                      </a:cubicBezTo>
                      <a:cubicBezTo>
                        <a:pt x="555956" y="94710"/>
                        <a:pt x="531572" y="89833"/>
                        <a:pt x="526695" y="104463"/>
                      </a:cubicBezTo>
                      <a:lnTo>
                        <a:pt x="512064" y="148354"/>
                      </a:lnTo>
                      <a:cubicBezTo>
                        <a:pt x="516941" y="180053"/>
                        <a:pt x="520784" y="211929"/>
                        <a:pt x="526695" y="243452"/>
                      </a:cubicBezTo>
                      <a:cubicBezTo>
                        <a:pt x="528116" y="251031"/>
                        <a:pt x="530043" y="258785"/>
                        <a:pt x="534010" y="265397"/>
                      </a:cubicBezTo>
                      <a:cubicBezTo>
                        <a:pt x="537558" y="271311"/>
                        <a:pt x="543254" y="275720"/>
                        <a:pt x="548640" y="280028"/>
                      </a:cubicBezTo>
                      <a:cubicBezTo>
                        <a:pt x="561833" y="290583"/>
                        <a:pt x="584833" y="303284"/>
                        <a:pt x="599847" y="309289"/>
                      </a:cubicBezTo>
                      <a:cubicBezTo>
                        <a:pt x="614166" y="315017"/>
                        <a:pt x="643738" y="323919"/>
                        <a:pt x="643738" y="323919"/>
                      </a:cubicBezTo>
                      <a:cubicBezTo>
                        <a:pt x="648615" y="316604"/>
                        <a:pt x="652876" y="308838"/>
                        <a:pt x="658368" y="301973"/>
                      </a:cubicBezTo>
                      <a:cubicBezTo>
                        <a:pt x="662676" y="296587"/>
                        <a:pt x="669451" y="293257"/>
                        <a:pt x="672999" y="287343"/>
                      </a:cubicBezTo>
                      <a:cubicBezTo>
                        <a:pt x="676966" y="280731"/>
                        <a:pt x="676866" y="272294"/>
                        <a:pt x="680314" y="265397"/>
                      </a:cubicBezTo>
                      <a:cubicBezTo>
                        <a:pt x="684246" y="257534"/>
                        <a:pt x="690067" y="250767"/>
                        <a:pt x="694944" y="243452"/>
                      </a:cubicBezTo>
                      <a:cubicBezTo>
                        <a:pt x="697382" y="236137"/>
                        <a:pt x="700586" y="229033"/>
                        <a:pt x="702259" y="221506"/>
                      </a:cubicBezTo>
                      <a:cubicBezTo>
                        <a:pt x="714355" y="167078"/>
                        <a:pt x="705217" y="184777"/>
                        <a:pt x="716890" y="126409"/>
                      </a:cubicBezTo>
                      <a:cubicBezTo>
                        <a:pt x="718402" y="118848"/>
                        <a:pt x="721767" y="111778"/>
                        <a:pt x="724205" y="104463"/>
                      </a:cubicBezTo>
                      <a:cubicBezTo>
                        <a:pt x="726643" y="133724"/>
                        <a:pt x="726693" y="163282"/>
                        <a:pt x="731520" y="192245"/>
                      </a:cubicBezTo>
                      <a:cubicBezTo>
                        <a:pt x="734055" y="207457"/>
                        <a:pt x="741274" y="221506"/>
                        <a:pt x="746151" y="236137"/>
                      </a:cubicBezTo>
                      <a:lnTo>
                        <a:pt x="753466" y="258082"/>
                      </a:lnTo>
                      <a:cubicBezTo>
                        <a:pt x="755904" y="265397"/>
                        <a:pt x="755328" y="274575"/>
                        <a:pt x="760781" y="280028"/>
                      </a:cubicBezTo>
                      <a:lnTo>
                        <a:pt x="797357" y="316604"/>
                      </a:lnTo>
                      <a:cubicBezTo>
                        <a:pt x="807111" y="314166"/>
                        <a:pt x="816988" y="312178"/>
                        <a:pt x="826618" y="309289"/>
                      </a:cubicBezTo>
                      <a:cubicBezTo>
                        <a:pt x="841389" y="304858"/>
                        <a:pt x="870509" y="294658"/>
                        <a:pt x="870509" y="294658"/>
                      </a:cubicBezTo>
                      <a:cubicBezTo>
                        <a:pt x="872947" y="287343"/>
                        <a:pt x="874633" y="279733"/>
                        <a:pt x="877824" y="272713"/>
                      </a:cubicBezTo>
                      <a:cubicBezTo>
                        <a:pt x="886849" y="252858"/>
                        <a:pt x="900188" y="234882"/>
                        <a:pt x="907085" y="214191"/>
                      </a:cubicBezTo>
                      <a:lnTo>
                        <a:pt x="914400" y="192245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" name="Ovaal 8"/>
                <p:cNvSpPr>
                  <a:spLocks noChangeAspect="1"/>
                </p:cNvSpPr>
                <p:nvPr/>
              </p:nvSpPr>
              <p:spPr>
                <a:xfrm>
                  <a:off x="7236205" y="5517240"/>
                  <a:ext cx="72099" cy="72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0" name="Vrije vorm 9"/>
                <p:cNvSpPr/>
                <p:nvPr/>
              </p:nvSpPr>
              <p:spPr>
                <a:xfrm>
                  <a:off x="7524328" y="5301208"/>
                  <a:ext cx="124358" cy="360000"/>
                </a:xfrm>
                <a:custGeom>
                  <a:avLst/>
                  <a:gdLst>
                    <a:gd name="connsiteX0" fmla="*/ 0 w 124358"/>
                    <a:gd name="connsiteY0" fmla="*/ 0 h 454444"/>
                    <a:gd name="connsiteX1" fmla="*/ 21945 w 124358"/>
                    <a:gd name="connsiteY1" fmla="*/ 36576 h 454444"/>
                    <a:gd name="connsiteX2" fmla="*/ 36576 w 124358"/>
                    <a:gd name="connsiteY2" fmla="*/ 80468 h 454444"/>
                    <a:gd name="connsiteX3" fmla="*/ 51206 w 124358"/>
                    <a:gd name="connsiteY3" fmla="*/ 168250 h 454444"/>
                    <a:gd name="connsiteX4" fmla="*/ 58521 w 124358"/>
                    <a:gd name="connsiteY4" fmla="*/ 197511 h 454444"/>
                    <a:gd name="connsiteX5" fmla="*/ 73152 w 124358"/>
                    <a:gd name="connsiteY5" fmla="*/ 241402 h 454444"/>
                    <a:gd name="connsiteX6" fmla="*/ 80467 w 124358"/>
                    <a:gd name="connsiteY6" fmla="*/ 343815 h 454444"/>
                    <a:gd name="connsiteX7" fmla="*/ 87782 w 124358"/>
                    <a:gd name="connsiteY7" fmla="*/ 365760 h 454444"/>
                    <a:gd name="connsiteX8" fmla="*/ 95097 w 124358"/>
                    <a:gd name="connsiteY8" fmla="*/ 402336 h 454444"/>
                    <a:gd name="connsiteX9" fmla="*/ 109728 w 124358"/>
                    <a:gd name="connsiteY9" fmla="*/ 431597 h 454444"/>
                    <a:gd name="connsiteX10" fmla="*/ 117043 w 124358"/>
                    <a:gd name="connsiteY10" fmla="*/ 453543 h 454444"/>
                    <a:gd name="connsiteX11" fmla="*/ 124358 w 124358"/>
                    <a:gd name="connsiteY11" fmla="*/ 453543 h 45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4358" h="454444">
                      <a:moveTo>
                        <a:pt x="0" y="0"/>
                      </a:moveTo>
                      <a:cubicBezTo>
                        <a:pt x="7315" y="12192"/>
                        <a:pt x="16062" y="23632"/>
                        <a:pt x="21945" y="36576"/>
                      </a:cubicBezTo>
                      <a:cubicBezTo>
                        <a:pt x="28327" y="50616"/>
                        <a:pt x="36576" y="80468"/>
                        <a:pt x="36576" y="80468"/>
                      </a:cubicBezTo>
                      <a:cubicBezTo>
                        <a:pt x="42683" y="123216"/>
                        <a:pt x="42649" y="129742"/>
                        <a:pt x="51206" y="168250"/>
                      </a:cubicBezTo>
                      <a:cubicBezTo>
                        <a:pt x="53387" y="178064"/>
                        <a:pt x="55632" y="187881"/>
                        <a:pt x="58521" y="197511"/>
                      </a:cubicBezTo>
                      <a:cubicBezTo>
                        <a:pt x="62952" y="212282"/>
                        <a:pt x="73152" y="241402"/>
                        <a:pt x="73152" y="241402"/>
                      </a:cubicBezTo>
                      <a:cubicBezTo>
                        <a:pt x="75590" y="275540"/>
                        <a:pt x="76468" y="309825"/>
                        <a:pt x="80467" y="343815"/>
                      </a:cubicBezTo>
                      <a:cubicBezTo>
                        <a:pt x="81368" y="351473"/>
                        <a:pt x="85912" y="358280"/>
                        <a:pt x="87782" y="365760"/>
                      </a:cubicBezTo>
                      <a:cubicBezTo>
                        <a:pt x="90798" y="377822"/>
                        <a:pt x="91165" y="390541"/>
                        <a:pt x="95097" y="402336"/>
                      </a:cubicBezTo>
                      <a:cubicBezTo>
                        <a:pt x="98546" y="412681"/>
                        <a:pt x="105432" y="421574"/>
                        <a:pt x="109728" y="431597"/>
                      </a:cubicBezTo>
                      <a:cubicBezTo>
                        <a:pt x="112766" y="438685"/>
                        <a:pt x="112766" y="447127"/>
                        <a:pt x="117043" y="453543"/>
                      </a:cubicBezTo>
                      <a:cubicBezTo>
                        <a:pt x="118396" y="455572"/>
                        <a:pt x="121920" y="453543"/>
                        <a:pt x="124358" y="453543"/>
                      </a:cubicBezTo>
                    </a:path>
                  </a:pathLst>
                </a:custGeom>
                <a:noFill/>
                <a:ln w="4762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" name="Ovaal 10"/>
                <p:cNvSpPr>
                  <a:spLocks noChangeAspect="1"/>
                </p:cNvSpPr>
                <p:nvPr/>
              </p:nvSpPr>
              <p:spPr>
                <a:xfrm>
                  <a:off x="7648595" y="5733264"/>
                  <a:ext cx="72099" cy="72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20" name="Pijl: omlaag 19">
              <a:extLst>
                <a:ext uri="{FF2B5EF4-FFF2-40B4-BE49-F238E27FC236}">
                  <a16:creationId xmlns:a16="http://schemas.microsoft.com/office/drawing/2014/main" id="{532FF62B-40F2-4CAD-1BB9-34BBB680CA11}"/>
                </a:ext>
              </a:extLst>
            </p:cNvPr>
            <p:cNvSpPr/>
            <p:nvPr/>
          </p:nvSpPr>
          <p:spPr>
            <a:xfrm rot="634495">
              <a:off x="7436463" y="3988363"/>
              <a:ext cx="484632" cy="978408"/>
            </a:xfrm>
            <a:prstGeom prst="down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2" name="Afbeelding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95" y="1065313"/>
            <a:ext cx="3930400" cy="5059054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D59378DE-4C8D-279A-6DB7-46F81CB7F3FD}"/>
              </a:ext>
            </a:extLst>
          </p:cNvPr>
          <p:cNvSpPr txBox="1"/>
          <p:nvPr/>
        </p:nvSpPr>
        <p:spPr>
          <a:xfrm>
            <a:off x="353568" y="1087527"/>
            <a:ext cx="84303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400" spc="100" dirty="0">
                <a:latin typeface="Verdana" panose="020B0604030504040204" pitchFamily="34" charset="0"/>
                <a:ea typeface="Verdana" panose="020B0604030504040204" pitchFamily="34" charset="0"/>
              </a:rPr>
              <a:t>STEMBILJET voor de verkiezing van de Gemeenteraad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DFCD879-BDBA-A547-5E67-62CBDF07F923}"/>
              </a:ext>
            </a:extLst>
          </p:cNvPr>
          <p:cNvSpPr txBox="1"/>
          <p:nvPr/>
        </p:nvSpPr>
        <p:spPr>
          <a:xfrm flipH="1">
            <a:off x="0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Stemmen doe je zo</a:t>
            </a:r>
          </a:p>
        </p:txBody>
      </p:sp>
    </p:spTree>
    <p:extLst>
      <p:ext uri="{BB962C8B-B14F-4D97-AF65-F5344CB8AC3E}">
        <p14:creationId xmlns:p14="http://schemas.microsoft.com/office/powerpoint/2010/main" val="304060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A0BD1E3-6F68-C95D-9F87-0FA127CBE260}"/>
              </a:ext>
            </a:extLst>
          </p:cNvPr>
          <p:cNvSpPr txBox="1"/>
          <p:nvPr/>
        </p:nvSpPr>
        <p:spPr>
          <a:xfrm>
            <a:off x="215999" y="216000"/>
            <a:ext cx="518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8.4 De uitslag</a:t>
            </a:r>
          </a:p>
        </p:txBody>
      </p:sp>
    </p:spTree>
    <p:extLst>
      <p:ext uri="{BB962C8B-B14F-4D97-AF65-F5344CB8AC3E}">
        <p14:creationId xmlns:p14="http://schemas.microsoft.com/office/powerpoint/2010/main" val="127425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meubels, stoel, ontwerp, illustratie&#10;&#10;Automatisch gegenereerde beschrijving">
            <a:extLst>
              <a:ext uri="{FF2B5EF4-FFF2-40B4-BE49-F238E27FC236}">
                <a16:creationId xmlns:a16="http://schemas.microsoft.com/office/drawing/2014/main" id="{21BD8EBA-7569-52F3-6243-6360CEFC84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t="5113" r="2055"/>
          <a:stretch/>
        </p:blipFill>
        <p:spPr>
          <a:xfrm>
            <a:off x="1528006" y="1045369"/>
            <a:ext cx="6087986" cy="552463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B47CCD6-8A5A-44B2-BF08-7D3A6305D747}"/>
              </a:ext>
            </a:extLst>
          </p:cNvPr>
          <p:cNvSpPr txBox="1"/>
          <p:nvPr/>
        </p:nvSpPr>
        <p:spPr>
          <a:xfrm>
            <a:off x="0" y="288000"/>
            <a:ext cx="9143999" cy="552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nl-NL" sz="28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Zetel</a:t>
            </a:r>
            <a:r>
              <a:rPr lang="nl-NL" sz="2800" b="1" spc="300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dans</a:t>
            </a:r>
            <a:endParaRPr lang="en-US" sz="2800" b="1" spc="300" dirty="0">
              <a:solidFill>
                <a:srgbClr val="31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25D7354B-5BED-C7A1-CD0B-411DF03D6FDB}"/>
              </a:ext>
            </a:extLst>
          </p:cNvPr>
          <p:cNvGrpSpPr/>
          <p:nvPr/>
        </p:nvGrpSpPr>
        <p:grpSpPr>
          <a:xfrm>
            <a:off x="7700040" y="288000"/>
            <a:ext cx="692803" cy="633229"/>
            <a:chOff x="7380000" y="5472000"/>
            <a:chExt cx="1024172" cy="936104"/>
          </a:xfrm>
        </p:grpSpPr>
        <p:sp>
          <p:nvSpPr>
            <p:cNvPr id="18" name="Rechthoek: afgeronde hoeken 17">
              <a:extLst>
                <a:ext uri="{FF2B5EF4-FFF2-40B4-BE49-F238E27FC236}">
                  <a16:creationId xmlns:a16="http://schemas.microsoft.com/office/drawing/2014/main" id="{3B7AFF62-E3BB-4FF4-AD17-32D077DB5818}"/>
                </a:ext>
              </a:extLst>
            </p:cNvPr>
            <p:cNvSpPr/>
            <p:nvPr/>
          </p:nvSpPr>
          <p:spPr>
            <a:xfrm>
              <a:off x="7380000" y="5472000"/>
              <a:ext cx="1024172" cy="936104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7" name="Muziek Stoelendans">
              <a:hlinkClick r:id="" action="ppaction://media"/>
              <a:extLst>
                <a:ext uri="{FF2B5EF4-FFF2-40B4-BE49-F238E27FC236}">
                  <a16:creationId xmlns:a16="http://schemas.microsoft.com/office/drawing/2014/main" id="{1A7526DA-9405-49E9-995E-D4AB3310E55C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7618748" y="5590617"/>
              <a:ext cx="60960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02656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3CBBAF1-396B-D56D-996A-8542EA9329A6}"/>
              </a:ext>
            </a:extLst>
          </p:cNvPr>
          <p:cNvSpPr txBox="1"/>
          <p:nvPr/>
        </p:nvSpPr>
        <p:spPr>
          <a:xfrm>
            <a:off x="215999" y="216000"/>
            <a:ext cx="5850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1237830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0" y="27384"/>
            <a:ext cx="5775158" cy="6858000"/>
          </a:xfrm>
          <a:prstGeom prst="rect">
            <a:avLst/>
          </a:prstGeom>
        </p:spPr>
      </p:pic>
      <p:sp>
        <p:nvSpPr>
          <p:cNvPr id="3" name="Ovaal 2"/>
          <p:cNvSpPr/>
          <p:nvPr/>
        </p:nvSpPr>
        <p:spPr>
          <a:xfrm>
            <a:off x="2699792" y="1896805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al 3"/>
          <p:cNvSpPr/>
          <p:nvPr/>
        </p:nvSpPr>
        <p:spPr>
          <a:xfrm>
            <a:off x="2652920" y="42210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al 4"/>
          <p:cNvSpPr/>
          <p:nvPr/>
        </p:nvSpPr>
        <p:spPr>
          <a:xfrm>
            <a:off x="3390973" y="364502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al 5"/>
          <p:cNvSpPr/>
          <p:nvPr/>
        </p:nvSpPr>
        <p:spPr>
          <a:xfrm>
            <a:off x="1763688" y="386104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al 6"/>
          <p:cNvSpPr/>
          <p:nvPr/>
        </p:nvSpPr>
        <p:spPr>
          <a:xfrm>
            <a:off x="5377501" y="276531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al 7"/>
          <p:cNvSpPr/>
          <p:nvPr/>
        </p:nvSpPr>
        <p:spPr>
          <a:xfrm>
            <a:off x="3995936" y="638132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al 8"/>
          <p:cNvSpPr/>
          <p:nvPr/>
        </p:nvSpPr>
        <p:spPr>
          <a:xfrm>
            <a:off x="2820353" y="3397609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al 9"/>
          <p:cNvSpPr/>
          <p:nvPr/>
        </p:nvSpPr>
        <p:spPr>
          <a:xfrm>
            <a:off x="2195736" y="301496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al 10"/>
          <p:cNvSpPr/>
          <p:nvPr/>
        </p:nvSpPr>
        <p:spPr>
          <a:xfrm>
            <a:off x="5652120" y="102151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al 11"/>
          <p:cNvSpPr/>
          <p:nvPr/>
        </p:nvSpPr>
        <p:spPr>
          <a:xfrm>
            <a:off x="4436368" y="91710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al 12"/>
          <p:cNvSpPr/>
          <p:nvPr/>
        </p:nvSpPr>
        <p:spPr>
          <a:xfrm>
            <a:off x="3360592" y="480553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al 13"/>
          <p:cNvSpPr/>
          <p:nvPr/>
        </p:nvSpPr>
        <p:spPr>
          <a:xfrm>
            <a:off x="3941936" y="465100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al 14"/>
          <p:cNvSpPr/>
          <p:nvPr/>
        </p:nvSpPr>
        <p:spPr>
          <a:xfrm>
            <a:off x="4788024" y="263691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al 15"/>
          <p:cNvSpPr/>
          <p:nvPr/>
        </p:nvSpPr>
        <p:spPr>
          <a:xfrm>
            <a:off x="2529106" y="128640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al 16"/>
          <p:cNvSpPr/>
          <p:nvPr/>
        </p:nvSpPr>
        <p:spPr>
          <a:xfrm>
            <a:off x="2431409" y="374910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al 17"/>
          <p:cNvSpPr/>
          <p:nvPr/>
        </p:nvSpPr>
        <p:spPr>
          <a:xfrm>
            <a:off x="899592" y="493149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al 18"/>
          <p:cNvSpPr/>
          <p:nvPr/>
        </p:nvSpPr>
        <p:spPr>
          <a:xfrm>
            <a:off x="3521269" y="2687563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al 19"/>
          <p:cNvSpPr/>
          <p:nvPr/>
        </p:nvSpPr>
        <p:spPr>
          <a:xfrm>
            <a:off x="4798502" y="162880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al 20"/>
          <p:cNvSpPr/>
          <p:nvPr/>
        </p:nvSpPr>
        <p:spPr>
          <a:xfrm>
            <a:off x="3199389" y="515719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al 21"/>
          <p:cNvSpPr/>
          <p:nvPr/>
        </p:nvSpPr>
        <p:spPr>
          <a:xfrm>
            <a:off x="2141736" y="480126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al 22"/>
          <p:cNvSpPr/>
          <p:nvPr/>
        </p:nvSpPr>
        <p:spPr>
          <a:xfrm>
            <a:off x="4814508" y="383384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al 23"/>
          <p:cNvSpPr/>
          <p:nvPr/>
        </p:nvSpPr>
        <p:spPr>
          <a:xfrm>
            <a:off x="4382368" y="200178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al 33"/>
          <p:cNvSpPr/>
          <p:nvPr/>
        </p:nvSpPr>
        <p:spPr>
          <a:xfrm>
            <a:off x="2529106" y="212449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al 34"/>
          <p:cNvSpPr/>
          <p:nvPr/>
        </p:nvSpPr>
        <p:spPr>
          <a:xfrm>
            <a:off x="3255607" y="4335301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al 35"/>
          <p:cNvSpPr/>
          <p:nvPr/>
        </p:nvSpPr>
        <p:spPr>
          <a:xfrm>
            <a:off x="5444480" y="322136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al 36"/>
          <p:cNvSpPr/>
          <p:nvPr/>
        </p:nvSpPr>
        <p:spPr>
          <a:xfrm>
            <a:off x="5332604" y="159079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al 37"/>
          <p:cNvSpPr/>
          <p:nvPr/>
        </p:nvSpPr>
        <p:spPr>
          <a:xfrm>
            <a:off x="5020908" y="6206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al 38"/>
          <p:cNvSpPr/>
          <p:nvPr/>
        </p:nvSpPr>
        <p:spPr>
          <a:xfrm>
            <a:off x="4760508" y="3196685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al 39"/>
          <p:cNvSpPr/>
          <p:nvPr/>
        </p:nvSpPr>
        <p:spPr>
          <a:xfrm>
            <a:off x="3860304" y="132020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al 40"/>
          <p:cNvSpPr/>
          <p:nvPr/>
        </p:nvSpPr>
        <p:spPr>
          <a:xfrm>
            <a:off x="3512992" y="495793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al 41"/>
          <p:cNvSpPr/>
          <p:nvPr/>
        </p:nvSpPr>
        <p:spPr>
          <a:xfrm>
            <a:off x="4382368" y="3505609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al 42"/>
          <p:cNvSpPr/>
          <p:nvPr/>
        </p:nvSpPr>
        <p:spPr>
          <a:xfrm>
            <a:off x="4788024" y="222419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al 43"/>
          <p:cNvSpPr/>
          <p:nvPr/>
        </p:nvSpPr>
        <p:spPr>
          <a:xfrm>
            <a:off x="2699792" y="1896805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al 44"/>
          <p:cNvSpPr/>
          <p:nvPr/>
        </p:nvSpPr>
        <p:spPr>
          <a:xfrm>
            <a:off x="2652920" y="42210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al 45"/>
          <p:cNvSpPr/>
          <p:nvPr/>
        </p:nvSpPr>
        <p:spPr>
          <a:xfrm>
            <a:off x="4490368" y="299907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al 46"/>
          <p:cNvSpPr/>
          <p:nvPr/>
        </p:nvSpPr>
        <p:spPr>
          <a:xfrm>
            <a:off x="5652120" y="102151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al 47"/>
          <p:cNvSpPr/>
          <p:nvPr/>
        </p:nvSpPr>
        <p:spPr>
          <a:xfrm>
            <a:off x="4436368" y="91710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al 48"/>
          <p:cNvSpPr/>
          <p:nvPr/>
        </p:nvSpPr>
        <p:spPr>
          <a:xfrm>
            <a:off x="4788024" y="263691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al 49"/>
          <p:cNvSpPr/>
          <p:nvPr/>
        </p:nvSpPr>
        <p:spPr>
          <a:xfrm>
            <a:off x="3201607" y="5126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al 50"/>
          <p:cNvSpPr/>
          <p:nvPr/>
        </p:nvSpPr>
        <p:spPr>
          <a:xfrm>
            <a:off x="3752304" y="404215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al 51"/>
          <p:cNvSpPr/>
          <p:nvPr/>
        </p:nvSpPr>
        <p:spPr>
          <a:xfrm>
            <a:off x="4814508" y="383384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al 52"/>
          <p:cNvSpPr/>
          <p:nvPr/>
        </p:nvSpPr>
        <p:spPr>
          <a:xfrm>
            <a:off x="5450232" y="202299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al 53"/>
          <p:cNvSpPr/>
          <p:nvPr/>
        </p:nvSpPr>
        <p:spPr>
          <a:xfrm>
            <a:off x="2485409" y="268094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al 54"/>
          <p:cNvSpPr/>
          <p:nvPr/>
        </p:nvSpPr>
        <p:spPr>
          <a:xfrm>
            <a:off x="2805320" y="43734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al 55"/>
          <p:cNvSpPr/>
          <p:nvPr/>
        </p:nvSpPr>
        <p:spPr>
          <a:xfrm>
            <a:off x="5444480" y="322136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al 56"/>
          <p:cNvSpPr/>
          <p:nvPr/>
        </p:nvSpPr>
        <p:spPr>
          <a:xfrm>
            <a:off x="4984707" y="106591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al 57"/>
          <p:cNvSpPr/>
          <p:nvPr/>
        </p:nvSpPr>
        <p:spPr>
          <a:xfrm>
            <a:off x="3782879" y="101550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al 58"/>
          <p:cNvSpPr/>
          <p:nvPr/>
        </p:nvSpPr>
        <p:spPr>
          <a:xfrm>
            <a:off x="4940424" y="278931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al 59"/>
          <p:cNvSpPr/>
          <p:nvPr/>
        </p:nvSpPr>
        <p:spPr>
          <a:xfrm>
            <a:off x="3860304" y="132020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al 60"/>
          <p:cNvSpPr/>
          <p:nvPr/>
        </p:nvSpPr>
        <p:spPr>
          <a:xfrm>
            <a:off x="3512992" y="495793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al 61"/>
          <p:cNvSpPr/>
          <p:nvPr/>
        </p:nvSpPr>
        <p:spPr>
          <a:xfrm>
            <a:off x="1115616" y="44814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al 62"/>
          <p:cNvSpPr/>
          <p:nvPr/>
        </p:nvSpPr>
        <p:spPr>
          <a:xfrm>
            <a:off x="4436368" y="173680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al 63"/>
          <p:cNvSpPr/>
          <p:nvPr/>
        </p:nvSpPr>
        <p:spPr>
          <a:xfrm>
            <a:off x="2081970" y="352395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al 64"/>
          <p:cNvSpPr/>
          <p:nvPr/>
        </p:nvSpPr>
        <p:spPr>
          <a:xfrm>
            <a:off x="1871688" y="415015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al 65"/>
          <p:cNvSpPr/>
          <p:nvPr/>
        </p:nvSpPr>
        <p:spPr>
          <a:xfrm>
            <a:off x="5128908" y="3210909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al 66"/>
          <p:cNvSpPr/>
          <p:nvPr/>
        </p:nvSpPr>
        <p:spPr>
          <a:xfrm>
            <a:off x="4103936" y="274491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al 67"/>
          <p:cNvSpPr/>
          <p:nvPr/>
        </p:nvSpPr>
        <p:spPr>
          <a:xfrm>
            <a:off x="4588768" y="106950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al 68"/>
          <p:cNvSpPr/>
          <p:nvPr/>
        </p:nvSpPr>
        <p:spPr>
          <a:xfrm>
            <a:off x="4940424" y="278931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al 69"/>
          <p:cNvSpPr/>
          <p:nvPr/>
        </p:nvSpPr>
        <p:spPr>
          <a:xfrm>
            <a:off x="2258989" y="41130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al 70"/>
          <p:cNvSpPr/>
          <p:nvPr/>
        </p:nvSpPr>
        <p:spPr>
          <a:xfrm>
            <a:off x="3512992" y="495793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al 71"/>
          <p:cNvSpPr/>
          <p:nvPr/>
        </p:nvSpPr>
        <p:spPr>
          <a:xfrm>
            <a:off x="4006475" y="364502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al 72"/>
          <p:cNvSpPr/>
          <p:nvPr/>
        </p:nvSpPr>
        <p:spPr>
          <a:xfrm>
            <a:off x="3941936" y="189378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al 73"/>
          <p:cNvSpPr/>
          <p:nvPr/>
        </p:nvSpPr>
        <p:spPr>
          <a:xfrm>
            <a:off x="2852192" y="2049205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al 74"/>
          <p:cNvSpPr/>
          <p:nvPr/>
        </p:nvSpPr>
        <p:spPr>
          <a:xfrm>
            <a:off x="3091389" y="394184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al 75"/>
          <p:cNvSpPr/>
          <p:nvPr/>
        </p:nvSpPr>
        <p:spPr>
          <a:xfrm>
            <a:off x="5444480" y="322136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al 76"/>
          <p:cNvSpPr/>
          <p:nvPr/>
        </p:nvSpPr>
        <p:spPr>
          <a:xfrm>
            <a:off x="5383534" y="127826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al 77"/>
          <p:cNvSpPr/>
          <p:nvPr/>
        </p:nvSpPr>
        <p:spPr>
          <a:xfrm>
            <a:off x="5224604" y="4586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al 78"/>
          <p:cNvSpPr/>
          <p:nvPr/>
        </p:nvSpPr>
        <p:spPr>
          <a:xfrm>
            <a:off x="4940424" y="278931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al 79"/>
          <p:cNvSpPr/>
          <p:nvPr/>
        </p:nvSpPr>
        <p:spPr>
          <a:xfrm>
            <a:off x="3674879" y="332936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al 80"/>
          <p:cNvSpPr/>
          <p:nvPr/>
        </p:nvSpPr>
        <p:spPr>
          <a:xfrm>
            <a:off x="4114475" y="5019793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al 81"/>
          <p:cNvSpPr/>
          <p:nvPr/>
        </p:nvSpPr>
        <p:spPr>
          <a:xfrm>
            <a:off x="4917041" y="352395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al 82"/>
          <p:cNvSpPr/>
          <p:nvPr/>
        </p:nvSpPr>
        <p:spPr>
          <a:xfrm>
            <a:off x="4436368" y="2542473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al 84"/>
          <p:cNvSpPr/>
          <p:nvPr/>
        </p:nvSpPr>
        <p:spPr>
          <a:xfrm>
            <a:off x="2805320" y="437348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al 86"/>
          <p:cNvSpPr/>
          <p:nvPr/>
        </p:nvSpPr>
        <p:spPr>
          <a:xfrm>
            <a:off x="1169616" y="526519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al 87"/>
          <p:cNvSpPr/>
          <p:nvPr/>
        </p:nvSpPr>
        <p:spPr>
          <a:xfrm>
            <a:off x="4588768" y="106950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al 89"/>
          <p:cNvSpPr/>
          <p:nvPr/>
        </p:nvSpPr>
        <p:spPr>
          <a:xfrm>
            <a:off x="1867135" y="359748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al 90"/>
          <p:cNvSpPr/>
          <p:nvPr/>
        </p:nvSpPr>
        <p:spPr>
          <a:xfrm>
            <a:off x="3512992" y="495793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al 91"/>
          <p:cNvSpPr/>
          <p:nvPr/>
        </p:nvSpPr>
        <p:spPr>
          <a:xfrm>
            <a:off x="3860697" y="537319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al 92"/>
          <p:cNvSpPr/>
          <p:nvPr/>
        </p:nvSpPr>
        <p:spPr>
          <a:xfrm>
            <a:off x="665560" y="526018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al 94"/>
          <p:cNvSpPr/>
          <p:nvPr/>
        </p:nvSpPr>
        <p:spPr>
          <a:xfrm>
            <a:off x="2541513" y="317717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al 95"/>
          <p:cNvSpPr/>
          <p:nvPr/>
        </p:nvSpPr>
        <p:spPr>
          <a:xfrm>
            <a:off x="3566879" y="386104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al 96"/>
          <p:cNvSpPr/>
          <p:nvPr/>
        </p:nvSpPr>
        <p:spPr>
          <a:xfrm>
            <a:off x="2382122" y="3417223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al 97"/>
          <p:cNvSpPr/>
          <p:nvPr/>
        </p:nvSpPr>
        <p:spPr>
          <a:xfrm>
            <a:off x="1475656" y="4288415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al 98"/>
          <p:cNvSpPr/>
          <p:nvPr/>
        </p:nvSpPr>
        <p:spPr>
          <a:xfrm>
            <a:off x="3840860" y="4924651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al 99"/>
          <p:cNvSpPr/>
          <p:nvPr/>
        </p:nvSpPr>
        <p:spPr>
          <a:xfrm>
            <a:off x="2445439" y="2335400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al 100"/>
          <p:cNvSpPr/>
          <p:nvPr/>
        </p:nvSpPr>
        <p:spPr>
          <a:xfrm>
            <a:off x="2712353" y="80910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al 101"/>
          <p:cNvSpPr/>
          <p:nvPr/>
        </p:nvSpPr>
        <p:spPr>
          <a:xfrm>
            <a:off x="2726383" y="4801267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al 102"/>
          <p:cNvSpPr/>
          <p:nvPr/>
        </p:nvSpPr>
        <p:spPr>
          <a:xfrm>
            <a:off x="3199389" y="2857629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3" name="Groep 122"/>
          <p:cNvGrpSpPr/>
          <p:nvPr/>
        </p:nvGrpSpPr>
        <p:grpSpPr>
          <a:xfrm>
            <a:off x="611560" y="324440"/>
            <a:ext cx="4590192" cy="5536789"/>
            <a:chOff x="611560" y="324440"/>
            <a:chExt cx="4590192" cy="5536789"/>
          </a:xfrm>
          <a:solidFill>
            <a:srgbClr val="FFC000"/>
          </a:solidFill>
        </p:grpSpPr>
        <p:sp>
          <p:nvSpPr>
            <p:cNvPr id="104" name="Ovaal 103"/>
            <p:cNvSpPr/>
            <p:nvPr/>
          </p:nvSpPr>
          <p:spPr>
            <a:xfrm>
              <a:off x="4382368" y="143662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al 104"/>
            <p:cNvSpPr/>
            <p:nvPr/>
          </p:nvSpPr>
          <p:spPr>
            <a:xfrm>
              <a:off x="3145216" y="348948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al 105"/>
            <p:cNvSpPr/>
            <p:nvPr/>
          </p:nvSpPr>
          <p:spPr>
            <a:xfrm>
              <a:off x="2752261" y="307180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al 106"/>
            <p:cNvSpPr/>
            <p:nvPr/>
          </p:nvSpPr>
          <p:spPr>
            <a:xfrm>
              <a:off x="3366087" y="404984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al 107"/>
            <p:cNvSpPr/>
            <p:nvPr/>
          </p:nvSpPr>
          <p:spPr>
            <a:xfrm>
              <a:off x="4266189" y="476498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al 108"/>
            <p:cNvSpPr/>
            <p:nvPr/>
          </p:nvSpPr>
          <p:spPr>
            <a:xfrm>
              <a:off x="3892778" y="441129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al 109"/>
            <p:cNvSpPr/>
            <p:nvPr/>
          </p:nvSpPr>
          <p:spPr>
            <a:xfrm>
              <a:off x="4157936" y="397502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al 110"/>
            <p:cNvSpPr/>
            <p:nvPr/>
          </p:nvSpPr>
          <p:spPr>
            <a:xfrm>
              <a:off x="2928353" y="462333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al 111"/>
            <p:cNvSpPr/>
            <p:nvPr/>
          </p:nvSpPr>
          <p:spPr>
            <a:xfrm>
              <a:off x="2391439" y="459700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al 112"/>
            <p:cNvSpPr/>
            <p:nvPr/>
          </p:nvSpPr>
          <p:spPr>
            <a:xfrm>
              <a:off x="1759135" y="475423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al 113"/>
            <p:cNvSpPr/>
            <p:nvPr/>
          </p:nvSpPr>
          <p:spPr>
            <a:xfrm>
              <a:off x="611560" y="480553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al 114"/>
            <p:cNvSpPr/>
            <p:nvPr/>
          </p:nvSpPr>
          <p:spPr>
            <a:xfrm>
              <a:off x="4103936" y="575322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al 115"/>
            <p:cNvSpPr/>
            <p:nvPr/>
          </p:nvSpPr>
          <p:spPr>
            <a:xfrm>
              <a:off x="3914304" y="301780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al 116"/>
            <p:cNvSpPr/>
            <p:nvPr/>
          </p:nvSpPr>
          <p:spPr>
            <a:xfrm>
              <a:off x="5093752" y="189378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al 117"/>
            <p:cNvSpPr/>
            <p:nvPr/>
          </p:nvSpPr>
          <p:spPr>
            <a:xfrm>
              <a:off x="2874353" y="375525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al 118"/>
            <p:cNvSpPr/>
            <p:nvPr/>
          </p:nvSpPr>
          <p:spPr>
            <a:xfrm>
              <a:off x="2517714" y="165915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al 119"/>
            <p:cNvSpPr/>
            <p:nvPr/>
          </p:nvSpPr>
          <p:spPr>
            <a:xfrm>
              <a:off x="4261984" y="527117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al 120"/>
            <p:cNvSpPr/>
            <p:nvPr/>
          </p:nvSpPr>
          <p:spPr>
            <a:xfrm>
              <a:off x="3840860" y="32444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al 121"/>
            <p:cNvSpPr/>
            <p:nvPr/>
          </p:nvSpPr>
          <p:spPr>
            <a:xfrm>
              <a:off x="2607732" y="109489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ep 145"/>
          <p:cNvGrpSpPr/>
          <p:nvPr/>
        </p:nvGrpSpPr>
        <p:grpSpPr>
          <a:xfrm>
            <a:off x="1115901" y="728688"/>
            <a:ext cx="4308364" cy="5652640"/>
            <a:chOff x="1115901" y="728688"/>
            <a:chExt cx="4308364" cy="5652640"/>
          </a:xfrm>
          <a:solidFill>
            <a:srgbClr val="FFC000"/>
          </a:solidFill>
        </p:grpSpPr>
        <p:sp>
          <p:nvSpPr>
            <p:cNvPr id="127" name="Ovaal 126"/>
            <p:cNvSpPr/>
            <p:nvPr/>
          </p:nvSpPr>
          <p:spPr>
            <a:xfrm>
              <a:off x="4066049" y="72868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al 127"/>
            <p:cNvSpPr/>
            <p:nvPr/>
          </p:nvSpPr>
          <p:spPr>
            <a:xfrm>
              <a:off x="3404708" y="341360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al 128"/>
            <p:cNvSpPr/>
            <p:nvPr/>
          </p:nvSpPr>
          <p:spPr>
            <a:xfrm>
              <a:off x="2920774" y="322965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al 129"/>
            <p:cNvSpPr/>
            <p:nvPr/>
          </p:nvSpPr>
          <p:spPr>
            <a:xfrm>
              <a:off x="3534600" y="420769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al 130"/>
            <p:cNvSpPr/>
            <p:nvPr/>
          </p:nvSpPr>
          <p:spPr>
            <a:xfrm>
              <a:off x="3750046" y="553702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al 131"/>
            <p:cNvSpPr/>
            <p:nvPr/>
          </p:nvSpPr>
          <p:spPr>
            <a:xfrm>
              <a:off x="4061291" y="456914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al 132"/>
            <p:cNvSpPr/>
            <p:nvPr/>
          </p:nvSpPr>
          <p:spPr>
            <a:xfrm>
              <a:off x="3648733" y="458948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al 133"/>
            <p:cNvSpPr/>
            <p:nvPr/>
          </p:nvSpPr>
          <p:spPr>
            <a:xfrm>
              <a:off x="3096866" y="478118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al 134"/>
            <p:cNvSpPr/>
            <p:nvPr/>
          </p:nvSpPr>
          <p:spPr>
            <a:xfrm>
              <a:off x="2559952" y="475485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al 135"/>
            <p:cNvSpPr/>
            <p:nvPr/>
          </p:nvSpPr>
          <p:spPr>
            <a:xfrm>
              <a:off x="1927648" y="491208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al 136"/>
            <p:cNvSpPr/>
            <p:nvPr/>
          </p:nvSpPr>
          <p:spPr>
            <a:xfrm>
              <a:off x="1115901" y="493149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al 137"/>
            <p:cNvSpPr/>
            <p:nvPr/>
          </p:nvSpPr>
          <p:spPr>
            <a:xfrm>
              <a:off x="3876810" y="627332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al 138"/>
            <p:cNvSpPr/>
            <p:nvPr/>
          </p:nvSpPr>
          <p:spPr>
            <a:xfrm>
              <a:off x="1545769" y="394184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al 139"/>
            <p:cNvSpPr/>
            <p:nvPr/>
          </p:nvSpPr>
          <p:spPr>
            <a:xfrm>
              <a:off x="5262265" y="205163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al 140"/>
            <p:cNvSpPr/>
            <p:nvPr/>
          </p:nvSpPr>
          <p:spPr>
            <a:xfrm>
              <a:off x="2671621" y="393396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al 141"/>
            <p:cNvSpPr/>
            <p:nvPr/>
          </p:nvSpPr>
          <p:spPr>
            <a:xfrm>
              <a:off x="2488726" y="194778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al 142"/>
            <p:cNvSpPr/>
            <p:nvPr/>
          </p:nvSpPr>
          <p:spPr>
            <a:xfrm>
              <a:off x="4163204" y="554186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al 143"/>
            <p:cNvSpPr/>
            <p:nvPr/>
          </p:nvSpPr>
          <p:spPr>
            <a:xfrm>
              <a:off x="5316265" y="86310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al 144"/>
            <p:cNvSpPr/>
            <p:nvPr/>
          </p:nvSpPr>
          <p:spPr>
            <a:xfrm>
              <a:off x="3461086" y="14282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7" name="Groep 166"/>
          <p:cNvGrpSpPr/>
          <p:nvPr/>
        </p:nvGrpSpPr>
        <p:grpSpPr>
          <a:xfrm>
            <a:off x="1043608" y="227937"/>
            <a:ext cx="4281648" cy="5361255"/>
            <a:chOff x="1088617" y="227937"/>
            <a:chExt cx="4281648" cy="5361255"/>
          </a:xfrm>
          <a:solidFill>
            <a:srgbClr val="FFC000"/>
          </a:solidFill>
        </p:grpSpPr>
        <p:sp>
          <p:nvSpPr>
            <p:cNvPr id="148" name="Ovaal 147"/>
            <p:cNvSpPr/>
            <p:nvPr/>
          </p:nvSpPr>
          <p:spPr>
            <a:xfrm>
              <a:off x="3985769" y="163371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al 148"/>
            <p:cNvSpPr/>
            <p:nvPr/>
          </p:nvSpPr>
          <p:spPr>
            <a:xfrm>
              <a:off x="5087095" y="381248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al 149"/>
            <p:cNvSpPr/>
            <p:nvPr/>
          </p:nvSpPr>
          <p:spPr>
            <a:xfrm>
              <a:off x="4694140" y="339479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al 150"/>
            <p:cNvSpPr/>
            <p:nvPr/>
          </p:nvSpPr>
          <p:spPr>
            <a:xfrm>
              <a:off x="2629239" y="294507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al 151"/>
            <p:cNvSpPr/>
            <p:nvPr/>
          </p:nvSpPr>
          <p:spPr>
            <a:xfrm>
              <a:off x="3806697" y="253593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al 152"/>
            <p:cNvSpPr/>
            <p:nvPr/>
          </p:nvSpPr>
          <p:spPr>
            <a:xfrm>
              <a:off x="4459593" y="377506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al 153"/>
            <p:cNvSpPr/>
            <p:nvPr/>
          </p:nvSpPr>
          <p:spPr>
            <a:xfrm>
              <a:off x="5262265" y="299907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al 154"/>
            <p:cNvSpPr/>
            <p:nvPr/>
          </p:nvSpPr>
          <p:spPr>
            <a:xfrm>
              <a:off x="3498973" y="527268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al 155"/>
            <p:cNvSpPr/>
            <p:nvPr/>
          </p:nvSpPr>
          <p:spPr>
            <a:xfrm>
              <a:off x="4333318" y="491999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al 156"/>
            <p:cNvSpPr/>
            <p:nvPr/>
          </p:nvSpPr>
          <p:spPr>
            <a:xfrm>
              <a:off x="3701014" y="507723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al 157"/>
            <p:cNvSpPr/>
            <p:nvPr/>
          </p:nvSpPr>
          <p:spPr>
            <a:xfrm>
              <a:off x="1088617" y="548119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al 158"/>
            <p:cNvSpPr/>
            <p:nvPr/>
          </p:nvSpPr>
          <p:spPr>
            <a:xfrm>
              <a:off x="2060534" y="328365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al 159"/>
            <p:cNvSpPr/>
            <p:nvPr/>
          </p:nvSpPr>
          <p:spPr>
            <a:xfrm>
              <a:off x="3121752" y="414722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al 160"/>
            <p:cNvSpPr/>
            <p:nvPr/>
          </p:nvSpPr>
          <p:spPr>
            <a:xfrm>
              <a:off x="4242844" y="234530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al 161"/>
            <p:cNvSpPr/>
            <p:nvPr/>
          </p:nvSpPr>
          <p:spPr>
            <a:xfrm>
              <a:off x="2985078" y="504919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al 162"/>
            <p:cNvSpPr/>
            <p:nvPr/>
          </p:nvSpPr>
          <p:spPr>
            <a:xfrm>
              <a:off x="2337425" y="434241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al 163"/>
            <p:cNvSpPr/>
            <p:nvPr/>
          </p:nvSpPr>
          <p:spPr>
            <a:xfrm>
              <a:off x="3699765" y="207699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al 164"/>
            <p:cNvSpPr/>
            <p:nvPr/>
          </p:nvSpPr>
          <p:spPr>
            <a:xfrm>
              <a:off x="4538479" y="22793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al 165"/>
            <p:cNvSpPr/>
            <p:nvPr/>
          </p:nvSpPr>
          <p:spPr>
            <a:xfrm>
              <a:off x="2658663" y="254380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8" name="Groep 187"/>
          <p:cNvGrpSpPr/>
          <p:nvPr/>
        </p:nvGrpSpPr>
        <p:grpSpPr>
          <a:xfrm>
            <a:off x="2016785" y="861170"/>
            <a:ext cx="3743335" cy="4862687"/>
            <a:chOff x="2016785" y="861170"/>
            <a:chExt cx="3743335" cy="4862687"/>
          </a:xfrm>
          <a:solidFill>
            <a:srgbClr val="FFC000"/>
          </a:solidFill>
        </p:grpSpPr>
        <p:sp>
          <p:nvSpPr>
            <p:cNvPr id="169" name="Ovaal 168"/>
            <p:cNvSpPr/>
            <p:nvPr/>
          </p:nvSpPr>
          <p:spPr>
            <a:xfrm>
              <a:off x="4251835" y="311336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al 169"/>
            <p:cNvSpPr/>
            <p:nvPr/>
          </p:nvSpPr>
          <p:spPr>
            <a:xfrm>
              <a:off x="2123564" y="379298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al 170"/>
            <p:cNvSpPr/>
            <p:nvPr/>
          </p:nvSpPr>
          <p:spPr>
            <a:xfrm>
              <a:off x="2238416" y="268202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al 171"/>
            <p:cNvSpPr/>
            <p:nvPr/>
          </p:nvSpPr>
          <p:spPr>
            <a:xfrm>
              <a:off x="5424265" y="302450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al 172"/>
            <p:cNvSpPr/>
            <p:nvPr/>
          </p:nvSpPr>
          <p:spPr>
            <a:xfrm>
              <a:off x="3084601" y="212086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al 173"/>
            <p:cNvSpPr/>
            <p:nvPr/>
          </p:nvSpPr>
          <p:spPr>
            <a:xfrm>
              <a:off x="2069525" y="423398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al 174"/>
            <p:cNvSpPr/>
            <p:nvPr/>
          </p:nvSpPr>
          <p:spPr>
            <a:xfrm>
              <a:off x="3404708" y="301780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al 175"/>
            <p:cNvSpPr/>
            <p:nvPr/>
          </p:nvSpPr>
          <p:spPr>
            <a:xfrm>
              <a:off x="4185241" y="338148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al 176"/>
            <p:cNvSpPr/>
            <p:nvPr/>
          </p:nvSpPr>
          <p:spPr>
            <a:xfrm>
              <a:off x="4760508" y="199282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al 177"/>
            <p:cNvSpPr/>
            <p:nvPr/>
          </p:nvSpPr>
          <p:spPr>
            <a:xfrm>
              <a:off x="4252640" y="111991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al 178"/>
            <p:cNvSpPr/>
            <p:nvPr/>
          </p:nvSpPr>
          <p:spPr>
            <a:xfrm>
              <a:off x="3936388" y="561585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al 179"/>
            <p:cNvSpPr/>
            <p:nvPr/>
          </p:nvSpPr>
          <p:spPr>
            <a:xfrm>
              <a:off x="4754796" y="350227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al 180"/>
            <p:cNvSpPr/>
            <p:nvPr/>
          </p:nvSpPr>
          <p:spPr>
            <a:xfrm>
              <a:off x="3156401" y="535515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al 181"/>
            <p:cNvSpPr/>
            <p:nvPr/>
          </p:nvSpPr>
          <p:spPr>
            <a:xfrm>
              <a:off x="5652120" y="153992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al 182"/>
            <p:cNvSpPr/>
            <p:nvPr/>
          </p:nvSpPr>
          <p:spPr>
            <a:xfrm>
              <a:off x="3409000" y="448470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al 183"/>
            <p:cNvSpPr/>
            <p:nvPr/>
          </p:nvSpPr>
          <p:spPr>
            <a:xfrm>
              <a:off x="2016785" y="453942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al 184"/>
            <p:cNvSpPr/>
            <p:nvPr/>
          </p:nvSpPr>
          <p:spPr>
            <a:xfrm>
              <a:off x="3674879" y="361080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al 185"/>
            <p:cNvSpPr/>
            <p:nvPr/>
          </p:nvSpPr>
          <p:spPr>
            <a:xfrm>
              <a:off x="3465725" y="86117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7" name="Ovaal 186"/>
          <p:cNvSpPr/>
          <p:nvPr/>
        </p:nvSpPr>
        <p:spPr>
          <a:xfrm>
            <a:off x="5163256" y="2744828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8" name="Groep 207"/>
          <p:cNvGrpSpPr/>
          <p:nvPr/>
        </p:nvGrpSpPr>
        <p:grpSpPr>
          <a:xfrm>
            <a:off x="491097" y="1394404"/>
            <a:ext cx="4631431" cy="5046919"/>
            <a:chOff x="491097" y="1394404"/>
            <a:chExt cx="4631431" cy="5046919"/>
          </a:xfrm>
          <a:solidFill>
            <a:srgbClr val="FFC000"/>
          </a:solidFill>
        </p:grpSpPr>
        <p:sp>
          <p:nvSpPr>
            <p:cNvPr id="190" name="Ovaal 189"/>
            <p:cNvSpPr/>
            <p:nvPr/>
          </p:nvSpPr>
          <p:spPr>
            <a:xfrm>
              <a:off x="1714774" y="510276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al 190"/>
            <p:cNvSpPr/>
            <p:nvPr/>
          </p:nvSpPr>
          <p:spPr>
            <a:xfrm>
              <a:off x="4697216" y="402142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al 191"/>
            <p:cNvSpPr/>
            <p:nvPr/>
          </p:nvSpPr>
          <p:spPr>
            <a:xfrm>
              <a:off x="3952475" y="326490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al 192"/>
            <p:cNvSpPr/>
            <p:nvPr/>
          </p:nvSpPr>
          <p:spPr>
            <a:xfrm>
              <a:off x="5014528" y="139440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al 193"/>
            <p:cNvSpPr/>
            <p:nvPr/>
          </p:nvSpPr>
          <p:spPr>
            <a:xfrm>
              <a:off x="4994424" y="24434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al 194"/>
            <p:cNvSpPr/>
            <p:nvPr/>
          </p:nvSpPr>
          <p:spPr>
            <a:xfrm>
              <a:off x="3759342" y="474726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al 195"/>
            <p:cNvSpPr/>
            <p:nvPr/>
          </p:nvSpPr>
          <p:spPr>
            <a:xfrm>
              <a:off x="2559654" y="451514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al 196"/>
            <p:cNvSpPr/>
            <p:nvPr/>
          </p:nvSpPr>
          <p:spPr>
            <a:xfrm>
              <a:off x="491097" y="521868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al 197"/>
            <p:cNvSpPr/>
            <p:nvPr/>
          </p:nvSpPr>
          <p:spPr>
            <a:xfrm>
              <a:off x="2308909" y="216751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al 198"/>
            <p:cNvSpPr/>
            <p:nvPr/>
          </p:nvSpPr>
          <p:spPr>
            <a:xfrm>
              <a:off x="2846734" y="169476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al 199"/>
            <p:cNvSpPr/>
            <p:nvPr/>
          </p:nvSpPr>
          <p:spPr>
            <a:xfrm>
              <a:off x="1491769" y="476979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al 200"/>
            <p:cNvSpPr/>
            <p:nvPr/>
          </p:nvSpPr>
          <p:spPr>
            <a:xfrm>
              <a:off x="2710815" y="359522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al 201"/>
            <p:cNvSpPr/>
            <p:nvPr/>
          </p:nvSpPr>
          <p:spPr>
            <a:xfrm>
              <a:off x="4194092" y="633332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al 202"/>
            <p:cNvSpPr/>
            <p:nvPr/>
          </p:nvSpPr>
          <p:spPr>
            <a:xfrm>
              <a:off x="4022304" y="417998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al 203"/>
            <p:cNvSpPr/>
            <p:nvPr/>
          </p:nvSpPr>
          <p:spPr>
            <a:xfrm>
              <a:off x="3860697" y="602717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al 204"/>
            <p:cNvSpPr/>
            <p:nvPr/>
          </p:nvSpPr>
          <p:spPr>
            <a:xfrm>
              <a:off x="4359835" y="50604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al 205"/>
            <p:cNvSpPr/>
            <p:nvPr/>
          </p:nvSpPr>
          <p:spPr>
            <a:xfrm>
              <a:off x="2744192" y="276675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al 206"/>
            <p:cNvSpPr/>
            <p:nvPr/>
          </p:nvSpPr>
          <p:spPr>
            <a:xfrm>
              <a:off x="4548111" y="279556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0" name="Ovaal 209"/>
          <p:cNvSpPr/>
          <p:nvPr/>
        </p:nvSpPr>
        <p:spPr>
          <a:xfrm>
            <a:off x="1157397" y="4157844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al 219"/>
          <p:cNvSpPr/>
          <p:nvPr/>
        </p:nvSpPr>
        <p:spPr>
          <a:xfrm>
            <a:off x="903681" y="4416442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al 225"/>
          <p:cNvSpPr/>
          <p:nvPr/>
        </p:nvSpPr>
        <p:spPr>
          <a:xfrm>
            <a:off x="1651135" y="3677056"/>
            <a:ext cx="108000" cy="10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1" name="Groep 230"/>
          <p:cNvGrpSpPr/>
          <p:nvPr/>
        </p:nvGrpSpPr>
        <p:grpSpPr>
          <a:xfrm>
            <a:off x="1042651" y="548680"/>
            <a:ext cx="4753485" cy="4858401"/>
            <a:chOff x="1029988" y="620688"/>
            <a:chExt cx="4753485" cy="4858401"/>
          </a:xfrm>
          <a:solidFill>
            <a:srgbClr val="FFC000"/>
          </a:solidFill>
        </p:grpSpPr>
        <p:sp>
          <p:nvSpPr>
            <p:cNvPr id="211" name="Ovaal 210"/>
            <p:cNvSpPr/>
            <p:nvPr/>
          </p:nvSpPr>
          <p:spPr>
            <a:xfrm>
              <a:off x="4440111" y="324307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al 211"/>
            <p:cNvSpPr/>
            <p:nvPr/>
          </p:nvSpPr>
          <p:spPr>
            <a:xfrm>
              <a:off x="3804046" y="276886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al 212"/>
            <p:cNvSpPr/>
            <p:nvPr/>
          </p:nvSpPr>
          <p:spPr>
            <a:xfrm>
              <a:off x="4715389" y="62068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al 213"/>
            <p:cNvSpPr/>
            <p:nvPr/>
          </p:nvSpPr>
          <p:spPr>
            <a:xfrm>
              <a:off x="2394515" y="179445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al 214"/>
            <p:cNvSpPr/>
            <p:nvPr/>
          </p:nvSpPr>
          <p:spPr>
            <a:xfrm>
              <a:off x="3894620" y="515676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al 215"/>
            <p:cNvSpPr/>
            <p:nvPr/>
          </p:nvSpPr>
          <p:spPr>
            <a:xfrm>
              <a:off x="2563621" y="501193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al 216"/>
            <p:cNvSpPr/>
            <p:nvPr/>
          </p:nvSpPr>
          <p:spPr>
            <a:xfrm>
              <a:off x="3673934" y="537108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al 217"/>
            <p:cNvSpPr/>
            <p:nvPr/>
          </p:nvSpPr>
          <p:spPr>
            <a:xfrm>
              <a:off x="4522584" y="227538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al 218"/>
            <p:cNvSpPr/>
            <p:nvPr/>
          </p:nvSpPr>
          <p:spPr>
            <a:xfrm>
              <a:off x="5675473" y="12662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al 220"/>
            <p:cNvSpPr/>
            <p:nvPr/>
          </p:nvSpPr>
          <p:spPr>
            <a:xfrm>
              <a:off x="2283439" y="324775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al 222"/>
            <p:cNvSpPr/>
            <p:nvPr/>
          </p:nvSpPr>
          <p:spPr>
            <a:xfrm>
              <a:off x="3138601" y="453548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al 224"/>
            <p:cNvSpPr/>
            <p:nvPr/>
          </p:nvSpPr>
          <p:spPr>
            <a:xfrm>
              <a:off x="4002620" y="392102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al 226"/>
            <p:cNvSpPr/>
            <p:nvPr/>
          </p:nvSpPr>
          <p:spPr>
            <a:xfrm>
              <a:off x="3546283" y="248158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al 227"/>
            <p:cNvSpPr/>
            <p:nvPr/>
          </p:nvSpPr>
          <p:spPr>
            <a:xfrm>
              <a:off x="1300993" y="419684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al 228"/>
            <p:cNvSpPr/>
            <p:nvPr/>
          </p:nvSpPr>
          <p:spPr>
            <a:xfrm>
              <a:off x="1029988" y="443908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al 229"/>
            <p:cNvSpPr/>
            <p:nvPr/>
          </p:nvSpPr>
          <p:spPr>
            <a:xfrm>
              <a:off x="1660774" y="367705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6" name="Groep 265"/>
          <p:cNvGrpSpPr/>
          <p:nvPr/>
        </p:nvGrpSpPr>
        <p:grpSpPr>
          <a:xfrm>
            <a:off x="957681" y="725831"/>
            <a:ext cx="4243026" cy="4753258"/>
            <a:chOff x="957681" y="725831"/>
            <a:chExt cx="4243026" cy="4753258"/>
          </a:xfrm>
          <a:solidFill>
            <a:srgbClr val="FFC000"/>
          </a:solidFill>
        </p:grpSpPr>
        <p:sp>
          <p:nvSpPr>
            <p:cNvPr id="222" name="Ovaal 221"/>
            <p:cNvSpPr/>
            <p:nvPr/>
          </p:nvSpPr>
          <p:spPr>
            <a:xfrm>
              <a:off x="4896942" y="300536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al 223"/>
            <p:cNvSpPr/>
            <p:nvPr/>
          </p:nvSpPr>
          <p:spPr>
            <a:xfrm>
              <a:off x="1705135" y="414317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al 232"/>
            <p:cNvSpPr/>
            <p:nvPr/>
          </p:nvSpPr>
          <p:spPr>
            <a:xfrm>
              <a:off x="5092707" y="215714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al 233"/>
            <p:cNvSpPr/>
            <p:nvPr/>
          </p:nvSpPr>
          <p:spPr>
            <a:xfrm>
              <a:off x="1768774" y="452444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al 234"/>
            <p:cNvSpPr/>
            <p:nvPr/>
          </p:nvSpPr>
          <p:spPr>
            <a:xfrm>
              <a:off x="3595513" y="164792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al 235"/>
            <p:cNvSpPr/>
            <p:nvPr/>
          </p:nvSpPr>
          <p:spPr>
            <a:xfrm>
              <a:off x="4120049" y="137420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al 236"/>
            <p:cNvSpPr/>
            <p:nvPr/>
          </p:nvSpPr>
          <p:spPr>
            <a:xfrm>
              <a:off x="3890879" y="221924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al 237"/>
            <p:cNvSpPr/>
            <p:nvPr/>
          </p:nvSpPr>
          <p:spPr>
            <a:xfrm>
              <a:off x="3312087" y="324211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al 238"/>
            <p:cNvSpPr/>
            <p:nvPr/>
          </p:nvSpPr>
          <p:spPr>
            <a:xfrm>
              <a:off x="2764575" y="220837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al 239"/>
            <p:cNvSpPr/>
            <p:nvPr/>
          </p:nvSpPr>
          <p:spPr>
            <a:xfrm>
              <a:off x="1367656" y="537108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al 240"/>
            <p:cNvSpPr/>
            <p:nvPr/>
          </p:nvSpPr>
          <p:spPr>
            <a:xfrm>
              <a:off x="4174049" y="291598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al 241"/>
            <p:cNvSpPr/>
            <p:nvPr/>
          </p:nvSpPr>
          <p:spPr>
            <a:xfrm>
              <a:off x="4620153" y="367699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al 242"/>
            <p:cNvSpPr/>
            <p:nvPr/>
          </p:nvSpPr>
          <p:spPr>
            <a:xfrm>
              <a:off x="957681" y="467841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al 243"/>
            <p:cNvSpPr/>
            <p:nvPr/>
          </p:nvSpPr>
          <p:spPr>
            <a:xfrm>
              <a:off x="3867498" y="72583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al 244"/>
            <p:cNvSpPr/>
            <p:nvPr/>
          </p:nvSpPr>
          <p:spPr>
            <a:xfrm>
              <a:off x="2443817" y="400970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al 245"/>
            <p:cNvSpPr/>
            <p:nvPr/>
          </p:nvSpPr>
          <p:spPr>
            <a:xfrm>
              <a:off x="3588600" y="114889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al 246"/>
            <p:cNvSpPr/>
            <p:nvPr/>
          </p:nvSpPr>
          <p:spPr>
            <a:xfrm>
              <a:off x="3067799" y="369902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al 247"/>
            <p:cNvSpPr/>
            <p:nvPr/>
          </p:nvSpPr>
          <p:spPr>
            <a:xfrm>
              <a:off x="3246601" y="496579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7" name="Groep 286"/>
          <p:cNvGrpSpPr/>
          <p:nvPr/>
        </p:nvGrpSpPr>
        <p:grpSpPr>
          <a:xfrm>
            <a:off x="1421656" y="833831"/>
            <a:ext cx="4190576" cy="5776753"/>
            <a:chOff x="1421656" y="833831"/>
            <a:chExt cx="4190576" cy="5776753"/>
          </a:xfrm>
          <a:solidFill>
            <a:srgbClr val="FFC000"/>
          </a:solidFill>
        </p:grpSpPr>
        <p:sp>
          <p:nvSpPr>
            <p:cNvPr id="268" name="Ovaal 267"/>
            <p:cNvSpPr/>
            <p:nvPr/>
          </p:nvSpPr>
          <p:spPr>
            <a:xfrm>
              <a:off x="5504232" y="180156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al 268"/>
            <p:cNvSpPr/>
            <p:nvPr/>
          </p:nvSpPr>
          <p:spPr>
            <a:xfrm>
              <a:off x="2135970" y="504662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al 269"/>
            <p:cNvSpPr/>
            <p:nvPr/>
          </p:nvSpPr>
          <p:spPr>
            <a:xfrm>
              <a:off x="1421656" y="506804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al 270"/>
            <p:cNvSpPr/>
            <p:nvPr/>
          </p:nvSpPr>
          <p:spPr>
            <a:xfrm>
              <a:off x="3132360" y="321810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al 271"/>
            <p:cNvSpPr/>
            <p:nvPr/>
          </p:nvSpPr>
          <p:spPr>
            <a:xfrm>
              <a:off x="3397381" y="286342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Ovaal 272"/>
            <p:cNvSpPr/>
            <p:nvPr/>
          </p:nvSpPr>
          <p:spPr>
            <a:xfrm>
              <a:off x="2407178" y="293950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al 273"/>
            <p:cNvSpPr/>
            <p:nvPr/>
          </p:nvSpPr>
          <p:spPr>
            <a:xfrm>
              <a:off x="2661732" y="237569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Ovaal 274"/>
            <p:cNvSpPr/>
            <p:nvPr/>
          </p:nvSpPr>
          <p:spPr>
            <a:xfrm>
              <a:off x="3629269" y="439360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Ovaal 275"/>
            <p:cNvSpPr/>
            <p:nvPr/>
          </p:nvSpPr>
          <p:spPr>
            <a:xfrm>
              <a:off x="2526211" y="358548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Ovaal 276"/>
            <p:cNvSpPr/>
            <p:nvPr/>
          </p:nvSpPr>
          <p:spPr>
            <a:xfrm>
              <a:off x="3844568" y="347649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al 277"/>
            <p:cNvSpPr/>
            <p:nvPr/>
          </p:nvSpPr>
          <p:spPr>
            <a:xfrm>
              <a:off x="3799283" y="650258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al 278"/>
            <p:cNvSpPr/>
            <p:nvPr/>
          </p:nvSpPr>
          <p:spPr>
            <a:xfrm>
              <a:off x="5236908" y="378131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al 279"/>
            <p:cNvSpPr/>
            <p:nvPr/>
          </p:nvSpPr>
          <p:spPr>
            <a:xfrm>
              <a:off x="2323367" y="489761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al 280"/>
            <p:cNvSpPr/>
            <p:nvPr/>
          </p:nvSpPr>
          <p:spPr>
            <a:xfrm>
              <a:off x="2818815" y="259476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al 281"/>
            <p:cNvSpPr/>
            <p:nvPr/>
          </p:nvSpPr>
          <p:spPr>
            <a:xfrm>
              <a:off x="2183882" y="461421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Ovaal 282"/>
            <p:cNvSpPr/>
            <p:nvPr/>
          </p:nvSpPr>
          <p:spPr>
            <a:xfrm>
              <a:off x="4077810" y="531919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Ovaal 283"/>
            <p:cNvSpPr/>
            <p:nvPr/>
          </p:nvSpPr>
          <p:spPr>
            <a:xfrm>
              <a:off x="3759342" y="423195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al 284"/>
            <p:cNvSpPr/>
            <p:nvPr/>
          </p:nvSpPr>
          <p:spPr>
            <a:xfrm>
              <a:off x="5038707" y="83383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al 285"/>
            <p:cNvSpPr/>
            <p:nvPr/>
          </p:nvSpPr>
          <p:spPr>
            <a:xfrm>
              <a:off x="3692192" y="307185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8" name="Groep 307"/>
          <p:cNvGrpSpPr/>
          <p:nvPr/>
        </p:nvGrpSpPr>
        <p:grpSpPr>
          <a:xfrm>
            <a:off x="1822774" y="441185"/>
            <a:ext cx="3175306" cy="5368472"/>
            <a:chOff x="1822774" y="441185"/>
            <a:chExt cx="3175306" cy="5368472"/>
          </a:xfrm>
          <a:solidFill>
            <a:srgbClr val="FFC000"/>
          </a:solidFill>
        </p:grpSpPr>
        <p:sp>
          <p:nvSpPr>
            <p:cNvPr id="289" name="Ovaal 288"/>
            <p:cNvSpPr/>
            <p:nvPr/>
          </p:nvSpPr>
          <p:spPr>
            <a:xfrm>
              <a:off x="4022304" y="251820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al 289"/>
            <p:cNvSpPr/>
            <p:nvPr/>
          </p:nvSpPr>
          <p:spPr>
            <a:xfrm>
              <a:off x="1961525" y="390862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al 290"/>
            <p:cNvSpPr/>
            <p:nvPr/>
          </p:nvSpPr>
          <p:spPr>
            <a:xfrm>
              <a:off x="4302092" y="570165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al 291"/>
            <p:cNvSpPr/>
            <p:nvPr/>
          </p:nvSpPr>
          <p:spPr>
            <a:xfrm>
              <a:off x="3790568" y="386149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al 292"/>
            <p:cNvSpPr/>
            <p:nvPr/>
          </p:nvSpPr>
          <p:spPr>
            <a:xfrm>
              <a:off x="3365844" y="44118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Ovaal 293"/>
            <p:cNvSpPr/>
            <p:nvPr/>
          </p:nvSpPr>
          <p:spPr>
            <a:xfrm>
              <a:off x="4391312" y="335978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Ovaal 294"/>
            <p:cNvSpPr/>
            <p:nvPr/>
          </p:nvSpPr>
          <p:spPr>
            <a:xfrm>
              <a:off x="3368529" y="119062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Ovaal 295"/>
            <p:cNvSpPr/>
            <p:nvPr/>
          </p:nvSpPr>
          <p:spPr>
            <a:xfrm>
              <a:off x="2382122" y="251266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Ovaal 296"/>
            <p:cNvSpPr/>
            <p:nvPr/>
          </p:nvSpPr>
          <p:spPr>
            <a:xfrm>
              <a:off x="2656575" y="375920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al 297"/>
            <p:cNvSpPr/>
            <p:nvPr/>
          </p:nvSpPr>
          <p:spPr>
            <a:xfrm>
              <a:off x="4680024" y="137772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al 298"/>
            <p:cNvSpPr/>
            <p:nvPr/>
          </p:nvSpPr>
          <p:spPr>
            <a:xfrm>
              <a:off x="3228324" y="459354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al 299"/>
            <p:cNvSpPr/>
            <p:nvPr/>
          </p:nvSpPr>
          <p:spPr>
            <a:xfrm>
              <a:off x="2900734" y="354859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al 300"/>
            <p:cNvSpPr/>
            <p:nvPr/>
          </p:nvSpPr>
          <p:spPr>
            <a:xfrm>
              <a:off x="1822774" y="339165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al 301"/>
            <p:cNvSpPr/>
            <p:nvPr/>
          </p:nvSpPr>
          <p:spPr>
            <a:xfrm>
              <a:off x="4417522" y="237126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al 302"/>
            <p:cNvSpPr/>
            <p:nvPr/>
          </p:nvSpPr>
          <p:spPr>
            <a:xfrm>
              <a:off x="3696600" y="283707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al 303"/>
            <p:cNvSpPr/>
            <p:nvPr/>
          </p:nvSpPr>
          <p:spPr>
            <a:xfrm>
              <a:off x="3416617" y="466185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al 304"/>
            <p:cNvSpPr/>
            <p:nvPr/>
          </p:nvSpPr>
          <p:spPr>
            <a:xfrm>
              <a:off x="4310952" y="60268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al 305"/>
            <p:cNvSpPr/>
            <p:nvPr/>
          </p:nvSpPr>
          <p:spPr>
            <a:xfrm>
              <a:off x="4626024" y="79222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al 306"/>
            <p:cNvSpPr/>
            <p:nvPr/>
          </p:nvSpPr>
          <p:spPr>
            <a:xfrm>
              <a:off x="4890080" y="180156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9" name="Groep 328"/>
          <p:cNvGrpSpPr/>
          <p:nvPr/>
        </p:nvGrpSpPr>
        <p:grpSpPr>
          <a:xfrm>
            <a:off x="1622592" y="755104"/>
            <a:ext cx="4076630" cy="5909480"/>
            <a:chOff x="1622592" y="755104"/>
            <a:chExt cx="4076630" cy="5909480"/>
          </a:xfrm>
          <a:solidFill>
            <a:srgbClr val="FFC000"/>
          </a:solidFill>
        </p:grpSpPr>
        <p:sp>
          <p:nvSpPr>
            <p:cNvPr id="310" name="Ovaal 309"/>
            <p:cNvSpPr/>
            <p:nvPr/>
          </p:nvSpPr>
          <p:spPr>
            <a:xfrm>
              <a:off x="3984810" y="655658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al 310"/>
            <p:cNvSpPr/>
            <p:nvPr/>
          </p:nvSpPr>
          <p:spPr>
            <a:xfrm>
              <a:off x="2286686" y="3955705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al 311"/>
            <p:cNvSpPr/>
            <p:nvPr/>
          </p:nvSpPr>
          <p:spPr>
            <a:xfrm>
              <a:off x="1622592" y="4646852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al 312"/>
            <p:cNvSpPr/>
            <p:nvPr/>
          </p:nvSpPr>
          <p:spPr>
            <a:xfrm>
              <a:off x="2264588" y="359748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al 313"/>
            <p:cNvSpPr/>
            <p:nvPr/>
          </p:nvSpPr>
          <p:spPr>
            <a:xfrm>
              <a:off x="5225472" y="107744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al 314"/>
            <p:cNvSpPr/>
            <p:nvPr/>
          </p:nvSpPr>
          <p:spPr>
            <a:xfrm>
              <a:off x="4074543" y="481665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al 315"/>
            <p:cNvSpPr/>
            <p:nvPr/>
          </p:nvSpPr>
          <p:spPr>
            <a:xfrm>
              <a:off x="5491601" y="75510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al 316"/>
            <p:cNvSpPr/>
            <p:nvPr/>
          </p:nvSpPr>
          <p:spPr>
            <a:xfrm>
              <a:off x="2863778" y="416578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Ovaal 317"/>
            <p:cNvSpPr/>
            <p:nvPr/>
          </p:nvSpPr>
          <p:spPr>
            <a:xfrm>
              <a:off x="2156588" y="282811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Ovaal 318"/>
            <p:cNvSpPr/>
            <p:nvPr/>
          </p:nvSpPr>
          <p:spPr>
            <a:xfrm>
              <a:off x="4607387" y="183978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Ovaal 319"/>
            <p:cNvSpPr/>
            <p:nvPr/>
          </p:nvSpPr>
          <p:spPr>
            <a:xfrm>
              <a:off x="2748736" y="458258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Ovaal 320"/>
            <p:cNvSpPr/>
            <p:nvPr/>
          </p:nvSpPr>
          <p:spPr>
            <a:xfrm>
              <a:off x="5591222" y="2831501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Ovaal 321"/>
            <p:cNvSpPr/>
            <p:nvPr/>
          </p:nvSpPr>
          <p:spPr>
            <a:xfrm>
              <a:off x="5100152" y="3435486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al 322"/>
            <p:cNvSpPr/>
            <p:nvPr/>
          </p:nvSpPr>
          <p:spPr>
            <a:xfrm>
              <a:off x="2932277" y="4865998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Ovaal 323"/>
            <p:cNvSpPr/>
            <p:nvPr/>
          </p:nvSpPr>
          <p:spPr>
            <a:xfrm>
              <a:off x="4245604" y="3695107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Ovaal 324"/>
            <p:cNvSpPr/>
            <p:nvPr/>
          </p:nvSpPr>
          <p:spPr>
            <a:xfrm>
              <a:off x="2959799" y="3068960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Ovaal 325"/>
            <p:cNvSpPr/>
            <p:nvPr/>
          </p:nvSpPr>
          <p:spPr>
            <a:xfrm>
              <a:off x="3969810" y="1069504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Ovaal 326"/>
            <p:cNvSpPr/>
            <p:nvPr/>
          </p:nvSpPr>
          <p:spPr>
            <a:xfrm>
              <a:off x="4744502" y="2472959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Ovaal 327"/>
            <p:cNvSpPr/>
            <p:nvPr/>
          </p:nvSpPr>
          <p:spPr>
            <a:xfrm>
              <a:off x="4064095" y="3121653"/>
              <a:ext cx="108000" cy="10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9" name="Groep 338"/>
          <p:cNvGrpSpPr/>
          <p:nvPr/>
        </p:nvGrpSpPr>
        <p:grpSpPr>
          <a:xfrm>
            <a:off x="4851044" y="4329411"/>
            <a:ext cx="4068463" cy="1798141"/>
            <a:chOff x="4827145" y="4162622"/>
            <a:chExt cx="4068463" cy="1798141"/>
          </a:xfrm>
        </p:grpSpPr>
        <p:sp>
          <p:nvSpPr>
            <p:cNvPr id="332" name="Tekstvak 331"/>
            <p:cNvSpPr txBox="1"/>
            <p:nvPr/>
          </p:nvSpPr>
          <p:spPr>
            <a:xfrm>
              <a:off x="4827145" y="5560653"/>
              <a:ext cx="40684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dorpen en steden</a:t>
              </a:r>
              <a:endParaRPr lang="en-US" sz="20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338" name="Groep 337"/>
            <p:cNvGrpSpPr/>
            <p:nvPr/>
          </p:nvGrpSpPr>
          <p:grpSpPr>
            <a:xfrm>
              <a:off x="5262082" y="4162622"/>
              <a:ext cx="3157242" cy="1446003"/>
              <a:chOff x="5591222" y="3501008"/>
              <a:chExt cx="3157242" cy="1446003"/>
            </a:xfrm>
          </p:grpSpPr>
          <p:sp>
            <p:nvSpPr>
              <p:cNvPr id="337" name="Afgeronde rechthoek 336"/>
              <p:cNvSpPr/>
              <p:nvPr/>
            </p:nvSpPr>
            <p:spPr>
              <a:xfrm>
                <a:off x="5591222" y="3501008"/>
                <a:ext cx="3157242" cy="1446003"/>
              </a:xfrm>
              <a:prstGeom prst="roundRect">
                <a:avLst>
                  <a:gd name="adj" fmla="val 1188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6" name="Groep 335"/>
              <p:cNvGrpSpPr/>
              <p:nvPr/>
            </p:nvGrpSpPr>
            <p:grpSpPr>
              <a:xfrm>
                <a:off x="5760120" y="3600000"/>
                <a:ext cx="2844328" cy="1201267"/>
                <a:chOff x="5760120" y="3600000"/>
                <a:chExt cx="2844328" cy="1201267"/>
              </a:xfrm>
            </p:grpSpPr>
            <p:sp>
              <p:nvSpPr>
                <p:cNvPr id="331" name="Tekstvak 330"/>
                <p:cNvSpPr txBox="1"/>
                <p:nvPr/>
              </p:nvSpPr>
              <p:spPr>
                <a:xfrm>
                  <a:off x="5760120" y="3600000"/>
                  <a:ext cx="669952" cy="120032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7200" b="1" dirty="0">
                      <a:solidFill>
                        <a:srgbClr val="7030A0"/>
                      </a:solidFill>
                    </a:rPr>
                    <a:t>7</a:t>
                  </a:r>
                  <a:endParaRPr lang="en-US" sz="72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33" name="Tekstvak 332"/>
                <p:cNvSpPr txBox="1"/>
                <p:nvPr/>
              </p:nvSpPr>
              <p:spPr>
                <a:xfrm>
                  <a:off x="6494336" y="3600938"/>
                  <a:ext cx="669952" cy="120032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7200" b="1" dirty="0">
                      <a:solidFill>
                        <a:srgbClr val="7030A0"/>
                      </a:solidFill>
                    </a:rPr>
                    <a:t>0</a:t>
                  </a:r>
                  <a:endParaRPr lang="en-US" sz="72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34" name="Tekstvak 333"/>
                <p:cNvSpPr txBox="1"/>
                <p:nvPr/>
              </p:nvSpPr>
              <p:spPr>
                <a:xfrm>
                  <a:off x="7214416" y="3600938"/>
                  <a:ext cx="669952" cy="120032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7200" b="1" dirty="0">
                      <a:solidFill>
                        <a:srgbClr val="7030A0"/>
                      </a:solidFill>
                    </a:rPr>
                    <a:t>0</a:t>
                  </a:r>
                  <a:endParaRPr lang="en-US" sz="72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35" name="Tekstvak 334"/>
                <p:cNvSpPr txBox="1"/>
                <p:nvPr/>
              </p:nvSpPr>
              <p:spPr>
                <a:xfrm>
                  <a:off x="7934496" y="3600938"/>
                  <a:ext cx="669952" cy="120032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7200" b="1" dirty="0">
                      <a:solidFill>
                        <a:srgbClr val="7030A0"/>
                      </a:solidFill>
                    </a:rPr>
                    <a:t>0</a:t>
                  </a:r>
                  <a:endParaRPr lang="en-US" sz="7200" b="1" dirty="0">
                    <a:solidFill>
                      <a:srgbClr val="7030A0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277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3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6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9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8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4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7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3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6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2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8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1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4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7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3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6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9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2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8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1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4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4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43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46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9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2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8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61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64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67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7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73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6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79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82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85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88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91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94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97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3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6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9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12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15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18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21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24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27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33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36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39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42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45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8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51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54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57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6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63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66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69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2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78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81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84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87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9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93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96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99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2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305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308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110"/>
                            </p:stCondLst>
                            <p:childTnLst>
                              <p:par>
                                <p:cTn id="269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3160"/>
                            </p:stCondLst>
                            <p:childTnLst>
                              <p:par>
                                <p:cTn id="272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210"/>
                            </p:stCondLst>
                            <p:childTnLst>
                              <p:par>
                                <p:cTn id="275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326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3290"/>
                            </p:stCondLst>
                            <p:childTnLst>
                              <p:par>
                                <p:cTn id="281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3340"/>
                            </p:stCondLst>
                            <p:childTnLst>
                              <p:par>
                                <p:cTn id="284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3390"/>
                            </p:stCondLst>
                            <p:childTnLst>
                              <p:par>
                                <p:cTn id="287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3440"/>
                            </p:stCondLst>
                            <p:childTnLst>
                              <p:par>
                                <p:cTn id="290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49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352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358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630"/>
                            </p:stCondLst>
                            <p:childTnLst>
                              <p:par>
                                <p:cTn id="305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3680"/>
                            </p:stCondLst>
                            <p:childTnLst>
                              <p:par>
                                <p:cTn id="308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730"/>
                            </p:stCondLst>
                            <p:childTnLst>
                              <p:par>
                                <p:cTn id="3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5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87" grpId="0" animBg="1"/>
      <p:bldP spid="210" grpId="0" animBg="1"/>
      <p:bldP spid="220" grpId="0" animBg="1"/>
      <p:bldP spid="2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 10"/>
          <p:cNvSpPr/>
          <p:nvPr/>
        </p:nvSpPr>
        <p:spPr>
          <a:xfrm>
            <a:off x="16938" y="5153558"/>
            <a:ext cx="1880006" cy="1704442"/>
          </a:xfrm>
          <a:custGeom>
            <a:avLst/>
            <a:gdLst>
              <a:gd name="connsiteX0" fmla="*/ 1762963 w 1880006"/>
              <a:gd name="connsiteY0" fmla="*/ 0 h 1704442"/>
              <a:gd name="connsiteX1" fmla="*/ 1594713 w 1880006"/>
              <a:gd name="connsiteY1" fmla="*/ 182880 h 1704442"/>
              <a:gd name="connsiteX2" fmla="*/ 1375257 w 1880006"/>
              <a:gd name="connsiteY2" fmla="*/ 277978 h 1704442"/>
              <a:gd name="connsiteX3" fmla="*/ 1207008 w 1880006"/>
              <a:gd name="connsiteY3" fmla="*/ 424282 h 1704442"/>
              <a:gd name="connsiteX4" fmla="*/ 1024128 w 1880006"/>
              <a:gd name="connsiteY4" fmla="*/ 570586 h 1704442"/>
              <a:gd name="connsiteX5" fmla="*/ 687629 w 1880006"/>
              <a:gd name="connsiteY5" fmla="*/ 599847 h 1704442"/>
              <a:gd name="connsiteX6" fmla="*/ 482803 w 1880006"/>
              <a:gd name="connsiteY6" fmla="*/ 694944 h 1704442"/>
              <a:gd name="connsiteX7" fmla="*/ 351129 w 1880006"/>
              <a:gd name="connsiteY7" fmla="*/ 870509 h 1704442"/>
              <a:gd name="connsiteX8" fmla="*/ 204825 w 1880006"/>
              <a:gd name="connsiteY8" fmla="*/ 929031 h 1704442"/>
              <a:gd name="connsiteX9" fmla="*/ 109728 w 1880006"/>
              <a:gd name="connsiteY9" fmla="*/ 1002183 h 1704442"/>
              <a:gd name="connsiteX10" fmla="*/ 21945 w 1880006"/>
              <a:gd name="connsiteY10" fmla="*/ 1060704 h 1704442"/>
              <a:gd name="connsiteX11" fmla="*/ 0 w 1880006"/>
              <a:gd name="connsiteY11" fmla="*/ 1704442 h 1704442"/>
              <a:gd name="connsiteX12" fmla="*/ 1880006 w 1880006"/>
              <a:gd name="connsiteY12" fmla="*/ 1704442 h 1704442"/>
              <a:gd name="connsiteX13" fmla="*/ 1858061 w 1880006"/>
              <a:gd name="connsiteY13" fmla="*/ 424282 h 1704442"/>
              <a:gd name="connsiteX14" fmla="*/ 1777593 w 1880006"/>
              <a:gd name="connsiteY14" fmla="*/ 197511 h 1704442"/>
              <a:gd name="connsiteX15" fmla="*/ 1748333 w 1880006"/>
              <a:gd name="connsiteY15" fmla="*/ 124359 h 1704442"/>
              <a:gd name="connsiteX16" fmla="*/ 1762963 w 1880006"/>
              <a:gd name="connsiteY16" fmla="*/ 80468 h 1704442"/>
              <a:gd name="connsiteX17" fmla="*/ 1762963 w 1880006"/>
              <a:gd name="connsiteY17" fmla="*/ 0 h 1704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80006" h="1704442">
                <a:moveTo>
                  <a:pt x="1762963" y="0"/>
                </a:moveTo>
                <a:lnTo>
                  <a:pt x="1594713" y="182880"/>
                </a:lnTo>
                <a:lnTo>
                  <a:pt x="1375257" y="277978"/>
                </a:lnTo>
                <a:lnTo>
                  <a:pt x="1207008" y="424282"/>
                </a:lnTo>
                <a:lnTo>
                  <a:pt x="1024128" y="570586"/>
                </a:lnTo>
                <a:lnTo>
                  <a:pt x="687629" y="599847"/>
                </a:lnTo>
                <a:lnTo>
                  <a:pt x="482803" y="694944"/>
                </a:lnTo>
                <a:lnTo>
                  <a:pt x="351129" y="870509"/>
                </a:lnTo>
                <a:lnTo>
                  <a:pt x="204825" y="929031"/>
                </a:lnTo>
                <a:lnTo>
                  <a:pt x="109728" y="1002183"/>
                </a:lnTo>
                <a:lnTo>
                  <a:pt x="21945" y="1060704"/>
                </a:lnTo>
                <a:lnTo>
                  <a:pt x="0" y="1704442"/>
                </a:lnTo>
                <a:lnTo>
                  <a:pt x="1880006" y="1704442"/>
                </a:lnTo>
                <a:lnTo>
                  <a:pt x="1858061" y="424282"/>
                </a:lnTo>
                <a:lnTo>
                  <a:pt x="1777593" y="197511"/>
                </a:lnTo>
                <a:lnTo>
                  <a:pt x="1748333" y="124359"/>
                </a:lnTo>
                <a:lnTo>
                  <a:pt x="1762963" y="80468"/>
                </a:lnTo>
                <a:lnTo>
                  <a:pt x="176296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hthoek 11"/>
          <p:cNvSpPr/>
          <p:nvPr/>
        </p:nvSpPr>
        <p:spPr>
          <a:xfrm>
            <a:off x="7511431" y="-71514"/>
            <a:ext cx="1698285" cy="6929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kstvak 1"/>
          <p:cNvSpPr txBox="1"/>
          <p:nvPr/>
        </p:nvSpPr>
        <p:spPr>
          <a:xfrm>
            <a:off x="288000" y="565296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Gemeente</a:t>
            </a:r>
            <a:endParaRPr lang="en-US" sz="3200" b="1" dirty="0">
              <a:solidFill>
                <a:srgbClr val="31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24000" y="1184105"/>
            <a:ext cx="2991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een groep mensen</a:t>
            </a:r>
          </a:p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die bij elkaar</a:t>
            </a:r>
          </a:p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wonen</a:t>
            </a:r>
            <a:endParaRPr lang="nl-NL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4" name="Groep 13"/>
          <p:cNvGrpSpPr/>
          <p:nvPr/>
        </p:nvGrpSpPr>
        <p:grpSpPr>
          <a:xfrm>
            <a:off x="6444208" y="4482059"/>
            <a:ext cx="2494446" cy="1798141"/>
            <a:chOff x="5262082" y="4162622"/>
            <a:chExt cx="2494446" cy="1798141"/>
          </a:xfrm>
        </p:grpSpPr>
        <p:sp>
          <p:nvSpPr>
            <p:cNvPr id="15" name="Tekstvak 14"/>
            <p:cNvSpPr txBox="1"/>
            <p:nvPr/>
          </p:nvSpPr>
          <p:spPr>
            <a:xfrm>
              <a:off x="5262082" y="5560653"/>
              <a:ext cx="24944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gemeentes</a:t>
              </a:r>
              <a:endParaRPr lang="en-US" sz="20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6" name="Groep 15"/>
            <p:cNvGrpSpPr/>
            <p:nvPr/>
          </p:nvGrpSpPr>
          <p:grpSpPr>
            <a:xfrm>
              <a:off x="5262082" y="4162622"/>
              <a:ext cx="2494446" cy="1446003"/>
              <a:chOff x="5591222" y="3501008"/>
              <a:chExt cx="2494446" cy="1446003"/>
            </a:xfrm>
          </p:grpSpPr>
          <p:sp>
            <p:nvSpPr>
              <p:cNvPr id="17" name="Afgeronde rechthoek 16"/>
              <p:cNvSpPr/>
              <p:nvPr/>
            </p:nvSpPr>
            <p:spPr>
              <a:xfrm>
                <a:off x="5591222" y="3501008"/>
                <a:ext cx="2494446" cy="1446003"/>
              </a:xfrm>
              <a:prstGeom prst="roundRect">
                <a:avLst>
                  <a:gd name="adj" fmla="val 1188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ep 17"/>
              <p:cNvGrpSpPr/>
              <p:nvPr/>
            </p:nvGrpSpPr>
            <p:grpSpPr>
              <a:xfrm>
                <a:off x="5760120" y="3600000"/>
                <a:ext cx="2124248" cy="1201267"/>
                <a:chOff x="5760120" y="3600000"/>
                <a:chExt cx="2124248" cy="1201267"/>
              </a:xfrm>
            </p:grpSpPr>
            <p:sp>
              <p:nvSpPr>
                <p:cNvPr id="19" name="Tekstvak 18"/>
                <p:cNvSpPr txBox="1"/>
                <p:nvPr/>
              </p:nvSpPr>
              <p:spPr>
                <a:xfrm>
                  <a:off x="5760120" y="3600000"/>
                  <a:ext cx="669952" cy="120032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7200" b="1" dirty="0">
                      <a:solidFill>
                        <a:srgbClr val="7030A0"/>
                      </a:solidFill>
                    </a:rPr>
                    <a:t>3</a:t>
                  </a:r>
                  <a:endParaRPr lang="en-US" sz="72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20" name="Tekstvak 19"/>
                <p:cNvSpPr txBox="1"/>
                <p:nvPr/>
              </p:nvSpPr>
              <p:spPr>
                <a:xfrm>
                  <a:off x="6494336" y="3600938"/>
                  <a:ext cx="669952" cy="120032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7200" b="1" dirty="0">
                      <a:solidFill>
                        <a:srgbClr val="7030A0"/>
                      </a:solidFill>
                    </a:rPr>
                    <a:t>5</a:t>
                  </a:r>
                  <a:endParaRPr lang="en-US" sz="72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21" name="Tekstvak 20"/>
                <p:cNvSpPr txBox="1"/>
                <p:nvPr/>
              </p:nvSpPr>
              <p:spPr>
                <a:xfrm>
                  <a:off x="7214416" y="3600938"/>
                  <a:ext cx="669952" cy="1200329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7200" b="1" dirty="0">
                      <a:solidFill>
                        <a:srgbClr val="7030A0"/>
                      </a:solidFill>
                    </a:rPr>
                    <a:t>0</a:t>
                  </a:r>
                  <a:endParaRPr lang="en-US" sz="7200" b="1" dirty="0">
                    <a:solidFill>
                      <a:srgbClr val="7030A0"/>
                    </a:solidFill>
                  </a:endParaRPr>
                </a:p>
              </p:txBody>
            </p:sp>
          </p:grpSp>
        </p:grpSp>
      </p:grpSp>
      <p:pic>
        <p:nvPicPr>
          <p:cNvPr id="22" name="Afbeelding 21" descr="Afbeelding met kunst, tekening&#10;&#10;Automatisch gegenereerde beschrijving">
            <a:extLst>
              <a:ext uri="{FF2B5EF4-FFF2-40B4-BE49-F238E27FC236}">
                <a16:creationId xmlns:a16="http://schemas.microsoft.com/office/drawing/2014/main" id="{3BE0602F-C13D-43CE-9EC9-C45522D0F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98" y="-71514"/>
            <a:ext cx="5678461" cy="6775703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20930" y="2260468"/>
            <a:ext cx="3246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in een grote stad,</a:t>
            </a:r>
          </a:p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een klein dorp,</a:t>
            </a:r>
          </a:p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of een groep dorpjes.</a:t>
            </a:r>
          </a:p>
        </p:txBody>
      </p:sp>
    </p:spTree>
    <p:extLst>
      <p:ext uri="{BB962C8B-B14F-4D97-AF65-F5344CB8AC3E}">
        <p14:creationId xmlns:p14="http://schemas.microsoft.com/office/powerpoint/2010/main" val="138215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078A798-523E-2313-78BE-59E174CD5FDA}"/>
              </a:ext>
            </a:extLst>
          </p:cNvPr>
          <p:cNvSpPr txBox="1"/>
          <p:nvPr/>
        </p:nvSpPr>
        <p:spPr>
          <a:xfrm flipH="1">
            <a:off x="-1" y="288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Het gemeentehuis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fbeelding 3" descr="Afbeelding met symbool, Graphics, wit, schermopname&#10;&#10;Automatisch gegenereerde beschrijving">
            <a:extLst>
              <a:ext uri="{FF2B5EF4-FFF2-40B4-BE49-F238E27FC236}">
                <a16:creationId xmlns:a16="http://schemas.microsoft.com/office/drawing/2014/main" id="{AA6BD9C5-8828-FE50-EDC5-E11937C4E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707" y="811220"/>
            <a:ext cx="6304583" cy="552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34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ep 57">
            <a:extLst>
              <a:ext uri="{FF2B5EF4-FFF2-40B4-BE49-F238E27FC236}">
                <a16:creationId xmlns:a16="http://schemas.microsoft.com/office/drawing/2014/main" id="{0BB9F4A1-4835-B3F8-7A31-56FBBE55D517}"/>
              </a:ext>
            </a:extLst>
          </p:cNvPr>
          <p:cNvGrpSpPr/>
          <p:nvPr/>
        </p:nvGrpSpPr>
        <p:grpSpPr>
          <a:xfrm>
            <a:off x="3767857" y="614751"/>
            <a:ext cx="1919662" cy="2639723"/>
            <a:chOff x="3331448" y="819386"/>
            <a:chExt cx="2099650" cy="2988718"/>
          </a:xfrm>
        </p:grpSpPr>
        <p:sp>
          <p:nvSpPr>
            <p:cNvPr id="59" name="Tekstvak 58">
              <a:extLst>
                <a:ext uri="{FF2B5EF4-FFF2-40B4-BE49-F238E27FC236}">
                  <a16:creationId xmlns:a16="http://schemas.microsoft.com/office/drawing/2014/main" id="{179B927A-C554-D94B-9B39-8FFCDAA41676}"/>
                </a:ext>
              </a:extLst>
            </p:cNvPr>
            <p:cNvSpPr txBox="1"/>
            <p:nvPr/>
          </p:nvSpPr>
          <p:spPr>
            <a:xfrm>
              <a:off x="3515659" y="3320250"/>
              <a:ext cx="1915439" cy="487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b="1" dirty="0">
                  <a:solidFill>
                    <a:srgbClr val="FF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Wethouders</a:t>
              </a:r>
              <a:endParaRPr lang="en-US" sz="22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6E878C00-1BBD-51FE-4104-B371DD55E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448" y="819386"/>
              <a:ext cx="2079641" cy="2028151"/>
            </a:xfrm>
            <a:prstGeom prst="rect">
              <a:avLst/>
            </a:prstGeom>
          </p:spPr>
        </p:pic>
        <p:pic>
          <p:nvPicPr>
            <p:cNvPr id="61" name="Afbeelding 60" descr="Afbeelding met rood, ontwerp, illustratie, kunst&#10;&#10;Automatisch gegenereerde beschrijving">
              <a:extLst>
                <a:ext uri="{FF2B5EF4-FFF2-40B4-BE49-F238E27FC236}">
                  <a16:creationId xmlns:a16="http://schemas.microsoft.com/office/drawing/2014/main" id="{43C5468C-8E19-8E4B-E2F3-D928B75BB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662" y="1594184"/>
              <a:ext cx="874025" cy="1790894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F4E9CFEC-0DE4-5C30-D04F-5FE671094BBB}"/>
              </a:ext>
            </a:extLst>
          </p:cNvPr>
          <p:cNvGrpSpPr/>
          <p:nvPr/>
        </p:nvGrpSpPr>
        <p:grpSpPr>
          <a:xfrm>
            <a:off x="6551318" y="4384654"/>
            <a:ext cx="1003474" cy="1311717"/>
            <a:chOff x="1738834" y="4315253"/>
            <a:chExt cx="1131500" cy="1479069"/>
          </a:xfrm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9D6A5659-5165-95A3-7DD5-F80B4B073C01}"/>
                </a:ext>
              </a:extLst>
            </p:cNvPr>
            <p:cNvSpPr/>
            <p:nvPr/>
          </p:nvSpPr>
          <p:spPr>
            <a:xfrm>
              <a:off x="1738834" y="4315253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Vrije vorm 51">
              <a:extLst>
                <a:ext uri="{FF2B5EF4-FFF2-40B4-BE49-F238E27FC236}">
                  <a16:creationId xmlns:a16="http://schemas.microsoft.com/office/drawing/2014/main" id="{69B76B0A-FF65-B3D8-A2AD-0AB937DD727E}"/>
                </a:ext>
              </a:extLst>
            </p:cNvPr>
            <p:cNvSpPr/>
            <p:nvPr/>
          </p:nvSpPr>
          <p:spPr>
            <a:xfrm>
              <a:off x="1872000" y="454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Vrije vorm 52">
              <a:extLst>
                <a:ext uri="{FF2B5EF4-FFF2-40B4-BE49-F238E27FC236}">
                  <a16:creationId xmlns:a16="http://schemas.microsoft.com/office/drawing/2014/main" id="{905D8EAE-04E3-CE31-8BB8-50477CE18F9F}"/>
                </a:ext>
              </a:extLst>
            </p:cNvPr>
            <p:cNvSpPr/>
            <p:nvPr/>
          </p:nvSpPr>
          <p:spPr>
            <a:xfrm>
              <a:off x="1872000" y="472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Vrije vorm 53">
              <a:extLst>
                <a:ext uri="{FF2B5EF4-FFF2-40B4-BE49-F238E27FC236}">
                  <a16:creationId xmlns:a16="http://schemas.microsoft.com/office/drawing/2014/main" id="{1904E421-415A-18D4-A017-CFE909DF051A}"/>
                </a:ext>
              </a:extLst>
            </p:cNvPr>
            <p:cNvSpPr/>
            <p:nvPr/>
          </p:nvSpPr>
          <p:spPr>
            <a:xfrm>
              <a:off x="1872000" y="490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Vrije vorm 54">
              <a:extLst>
                <a:ext uri="{FF2B5EF4-FFF2-40B4-BE49-F238E27FC236}">
                  <a16:creationId xmlns:a16="http://schemas.microsoft.com/office/drawing/2014/main" id="{7F322A01-EC19-5C42-6BB9-AEF75D7D9A50}"/>
                </a:ext>
              </a:extLst>
            </p:cNvPr>
            <p:cNvSpPr/>
            <p:nvPr/>
          </p:nvSpPr>
          <p:spPr>
            <a:xfrm>
              <a:off x="1872000" y="508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Vrije vorm 55">
              <a:extLst>
                <a:ext uri="{FF2B5EF4-FFF2-40B4-BE49-F238E27FC236}">
                  <a16:creationId xmlns:a16="http://schemas.microsoft.com/office/drawing/2014/main" id="{477DA3C6-E47F-A6DC-6C41-EF1CE1C2527E}"/>
                </a:ext>
              </a:extLst>
            </p:cNvPr>
            <p:cNvSpPr/>
            <p:nvPr/>
          </p:nvSpPr>
          <p:spPr>
            <a:xfrm>
              <a:off x="1872000" y="526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Vrije vorm 56">
              <a:extLst>
                <a:ext uri="{FF2B5EF4-FFF2-40B4-BE49-F238E27FC236}">
                  <a16:creationId xmlns:a16="http://schemas.microsoft.com/office/drawing/2014/main" id="{2D4C4168-0AF5-FC65-D059-28AAEACC3834}"/>
                </a:ext>
              </a:extLst>
            </p:cNvPr>
            <p:cNvSpPr/>
            <p:nvPr/>
          </p:nvSpPr>
          <p:spPr>
            <a:xfrm>
              <a:off x="1872000" y="5445224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Tekstvak 28"/>
          <p:cNvSpPr txBox="1"/>
          <p:nvPr/>
        </p:nvSpPr>
        <p:spPr>
          <a:xfrm>
            <a:off x="728490" y="5960749"/>
            <a:ext cx="2838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Gemeenteraad</a:t>
            </a:r>
            <a:endParaRPr lang="en-US" sz="2400" b="1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08899FB7-DC39-027F-9E03-C07D87DCDD07}"/>
              </a:ext>
            </a:extLst>
          </p:cNvPr>
          <p:cNvGrpSpPr/>
          <p:nvPr/>
        </p:nvGrpSpPr>
        <p:grpSpPr>
          <a:xfrm>
            <a:off x="5817855" y="4023376"/>
            <a:ext cx="1003474" cy="1311717"/>
            <a:chOff x="1542962" y="4187444"/>
            <a:chExt cx="1131500" cy="1479069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BF972686-857E-71AA-26AC-57428199A950}"/>
                </a:ext>
              </a:extLst>
            </p:cNvPr>
            <p:cNvSpPr/>
            <p:nvPr/>
          </p:nvSpPr>
          <p:spPr>
            <a:xfrm>
              <a:off x="1542962" y="4187444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Vrije vorm 43">
              <a:extLst>
                <a:ext uri="{FF2B5EF4-FFF2-40B4-BE49-F238E27FC236}">
                  <a16:creationId xmlns:a16="http://schemas.microsoft.com/office/drawing/2014/main" id="{A1589B1A-4D71-3DA4-9376-BD389D15F2C6}"/>
                </a:ext>
              </a:extLst>
            </p:cNvPr>
            <p:cNvSpPr/>
            <p:nvPr/>
          </p:nvSpPr>
          <p:spPr>
            <a:xfrm>
              <a:off x="1726805" y="440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Vrije vorm 44">
              <a:extLst>
                <a:ext uri="{FF2B5EF4-FFF2-40B4-BE49-F238E27FC236}">
                  <a16:creationId xmlns:a16="http://schemas.microsoft.com/office/drawing/2014/main" id="{22322650-1291-68A8-8D80-DE086969BCE9}"/>
                </a:ext>
              </a:extLst>
            </p:cNvPr>
            <p:cNvSpPr/>
            <p:nvPr/>
          </p:nvSpPr>
          <p:spPr>
            <a:xfrm>
              <a:off x="1726805" y="458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Vrije vorm 45">
              <a:extLst>
                <a:ext uri="{FF2B5EF4-FFF2-40B4-BE49-F238E27FC236}">
                  <a16:creationId xmlns:a16="http://schemas.microsoft.com/office/drawing/2014/main" id="{773B093A-6996-F21A-00C1-6C01A6E8E7EC}"/>
                </a:ext>
              </a:extLst>
            </p:cNvPr>
            <p:cNvSpPr/>
            <p:nvPr/>
          </p:nvSpPr>
          <p:spPr>
            <a:xfrm>
              <a:off x="1726805" y="476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Vrije vorm 46">
              <a:extLst>
                <a:ext uri="{FF2B5EF4-FFF2-40B4-BE49-F238E27FC236}">
                  <a16:creationId xmlns:a16="http://schemas.microsoft.com/office/drawing/2014/main" id="{B7FAD1EB-8B84-1F35-6DAC-0BBCCECD31A1}"/>
                </a:ext>
              </a:extLst>
            </p:cNvPr>
            <p:cNvSpPr/>
            <p:nvPr/>
          </p:nvSpPr>
          <p:spPr>
            <a:xfrm>
              <a:off x="1726805" y="494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Vrije vorm 47">
              <a:extLst>
                <a:ext uri="{FF2B5EF4-FFF2-40B4-BE49-F238E27FC236}">
                  <a16:creationId xmlns:a16="http://schemas.microsoft.com/office/drawing/2014/main" id="{CEE89051-6D82-2CE3-03EF-F575C3C10F47}"/>
                </a:ext>
              </a:extLst>
            </p:cNvPr>
            <p:cNvSpPr/>
            <p:nvPr/>
          </p:nvSpPr>
          <p:spPr>
            <a:xfrm>
              <a:off x="1726805" y="512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Vrije vorm 48">
              <a:extLst>
                <a:ext uri="{FF2B5EF4-FFF2-40B4-BE49-F238E27FC236}">
                  <a16:creationId xmlns:a16="http://schemas.microsoft.com/office/drawing/2014/main" id="{53F30F19-FA5E-5482-BDC3-3B6629FD64AE}"/>
                </a:ext>
              </a:extLst>
            </p:cNvPr>
            <p:cNvSpPr/>
            <p:nvPr/>
          </p:nvSpPr>
          <p:spPr>
            <a:xfrm>
              <a:off x="1726805" y="5302611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A0410698-BD97-2CFF-A2D7-362452AA84AB}"/>
              </a:ext>
            </a:extLst>
          </p:cNvPr>
          <p:cNvGrpSpPr/>
          <p:nvPr/>
        </p:nvGrpSpPr>
        <p:grpSpPr>
          <a:xfrm>
            <a:off x="7281283" y="4875447"/>
            <a:ext cx="1003474" cy="1311717"/>
            <a:chOff x="1778578" y="4057939"/>
            <a:chExt cx="1131500" cy="1479069"/>
          </a:xfrm>
        </p:grpSpPr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C07B026D-471A-34A6-7372-84AF65705F44}"/>
                </a:ext>
              </a:extLst>
            </p:cNvPr>
            <p:cNvSpPr/>
            <p:nvPr/>
          </p:nvSpPr>
          <p:spPr>
            <a:xfrm>
              <a:off x="1778578" y="4057939"/>
              <a:ext cx="1131500" cy="1479069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Vrije vorm 59">
              <a:extLst>
                <a:ext uri="{FF2B5EF4-FFF2-40B4-BE49-F238E27FC236}">
                  <a16:creationId xmlns:a16="http://schemas.microsoft.com/office/drawing/2014/main" id="{59AA23D9-3FDE-CBFC-8561-E12EFF4CE1E2}"/>
                </a:ext>
              </a:extLst>
            </p:cNvPr>
            <p:cNvSpPr/>
            <p:nvPr/>
          </p:nvSpPr>
          <p:spPr>
            <a:xfrm>
              <a:off x="1948328" y="432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Vrije vorm 60">
              <a:extLst>
                <a:ext uri="{FF2B5EF4-FFF2-40B4-BE49-F238E27FC236}">
                  <a16:creationId xmlns:a16="http://schemas.microsoft.com/office/drawing/2014/main" id="{D310B42B-E157-31B5-EA71-AABC557DB7C2}"/>
                </a:ext>
              </a:extLst>
            </p:cNvPr>
            <p:cNvSpPr/>
            <p:nvPr/>
          </p:nvSpPr>
          <p:spPr>
            <a:xfrm>
              <a:off x="1948328" y="450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Vrije vorm 61">
              <a:extLst>
                <a:ext uri="{FF2B5EF4-FFF2-40B4-BE49-F238E27FC236}">
                  <a16:creationId xmlns:a16="http://schemas.microsoft.com/office/drawing/2014/main" id="{160DEDD2-B2C0-F2BD-5C4C-380D4169F4EB}"/>
                </a:ext>
              </a:extLst>
            </p:cNvPr>
            <p:cNvSpPr/>
            <p:nvPr/>
          </p:nvSpPr>
          <p:spPr>
            <a:xfrm>
              <a:off x="1948328" y="468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Vrije vorm 62">
              <a:extLst>
                <a:ext uri="{FF2B5EF4-FFF2-40B4-BE49-F238E27FC236}">
                  <a16:creationId xmlns:a16="http://schemas.microsoft.com/office/drawing/2014/main" id="{6E545CE1-246A-D6A3-2731-E0B6B4FD8C73}"/>
                </a:ext>
              </a:extLst>
            </p:cNvPr>
            <p:cNvSpPr/>
            <p:nvPr/>
          </p:nvSpPr>
          <p:spPr>
            <a:xfrm>
              <a:off x="1948328" y="486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Vrije vorm 63">
              <a:extLst>
                <a:ext uri="{FF2B5EF4-FFF2-40B4-BE49-F238E27FC236}">
                  <a16:creationId xmlns:a16="http://schemas.microsoft.com/office/drawing/2014/main" id="{A090F33F-0C28-0942-A452-BFB1C74AB2EB}"/>
                </a:ext>
              </a:extLst>
            </p:cNvPr>
            <p:cNvSpPr/>
            <p:nvPr/>
          </p:nvSpPr>
          <p:spPr>
            <a:xfrm>
              <a:off x="1948328" y="504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Vrije vorm 64">
              <a:extLst>
                <a:ext uri="{FF2B5EF4-FFF2-40B4-BE49-F238E27FC236}">
                  <a16:creationId xmlns:a16="http://schemas.microsoft.com/office/drawing/2014/main" id="{7A2AEA81-CF2B-F2F7-3BC8-E4E42309B6D5}"/>
                </a:ext>
              </a:extLst>
            </p:cNvPr>
            <p:cNvSpPr/>
            <p:nvPr/>
          </p:nvSpPr>
          <p:spPr>
            <a:xfrm>
              <a:off x="1948328" y="5224395"/>
              <a:ext cx="792000" cy="0"/>
            </a:xfrm>
            <a:custGeom>
              <a:avLst/>
              <a:gdLst>
                <a:gd name="connsiteX0" fmla="*/ 0 w 743578"/>
                <a:gd name="connsiteY0" fmla="*/ 0 h 0"/>
                <a:gd name="connsiteX1" fmla="*/ 743578 w 74357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3578">
                  <a:moveTo>
                    <a:pt x="0" y="0"/>
                  </a:moveTo>
                  <a:lnTo>
                    <a:pt x="743578" y="0"/>
                  </a:lnTo>
                </a:path>
              </a:pathLst>
            </a:cu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7" name="Afbeelding 66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BEF3362C-A906-12B4-5795-C471A7302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1" y="3733631"/>
            <a:ext cx="3069838" cy="2227118"/>
          </a:xfrm>
          <a:prstGeom prst="rect">
            <a:avLst/>
          </a:prstGeom>
        </p:spPr>
      </p:pic>
      <p:grpSp>
        <p:nvGrpSpPr>
          <p:cNvPr id="73" name="Groep 72">
            <a:extLst>
              <a:ext uri="{FF2B5EF4-FFF2-40B4-BE49-F238E27FC236}">
                <a16:creationId xmlns:a16="http://schemas.microsoft.com/office/drawing/2014/main" id="{63642E5C-0675-6EA8-FEA2-9CB240DD1E06}"/>
              </a:ext>
            </a:extLst>
          </p:cNvPr>
          <p:cNvGrpSpPr/>
          <p:nvPr/>
        </p:nvGrpSpPr>
        <p:grpSpPr>
          <a:xfrm>
            <a:off x="5352939" y="2496986"/>
            <a:ext cx="869984" cy="1284446"/>
            <a:chOff x="4956656" y="2543216"/>
            <a:chExt cx="968108" cy="1284446"/>
          </a:xfrm>
        </p:grpSpPr>
        <p:sp>
          <p:nvSpPr>
            <p:cNvPr id="64" name="PIJL-OMLAAG 27">
              <a:extLst>
                <a:ext uri="{FF2B5EF4-FFF2-40B4-BE49-F238E27FC236}">
                  <a16:creationId xmlns:a16="http://schemas.microsoft.com/office/drawing/2014/main" id="{6204C880-E183-F76D-B8BF-D8C1D3D3BCDC}"/>
                </a:ext>
              </a:extLst>
            </p:cNvPr>
            <p:cNvSpPr/>
            <p:nvPr/>
          </p:nvSpPr>
          <p:spPr>
            <a:xfrm>
              <a:off x="5246294" y="2770631"/>
              <a:ext cx="678470" cy="1057031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9DC538FF-CA27-04D2-CE81-92F36A7960A2}"/>
                </a:ext>
              </a:extLst>
            </p:cNvPr>
            <p:cNvSpPr/>
            <p:nvPr/>
          </p:nvSpPr>
          <p:spPr>
            <a:xfrm>
              <a:off x="4956656" y="2543216"/>
              <a:ext cx="799101" cy="288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" name="Afbeelding 1" descr="Afbeelding met symbool, Graphics, wit, schermopname&#10;&#10;Automatisch gegenereerde beschrijving">
            <a:extLst>
              <a:ext uri="{FF2B5EF4-FFF2-40B4-BE49-F238E27FC236}">
                <a16:creationId xmlns:a16="http://schemas.microsoft.com/office/drawing/2014/main" id="{A6BD216B-7CDC-0D5D-E399-FD25E9630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1" y="372165"/>
            <a:ext cx="2599382" cy="2276927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7BDA8B34-76DD-970C-9735-EFDC35412A7F}"/>
              </a:ext>
            </a:extLst>
          </p:cNvPr>
          <p:cNvGrpSpPr/>
          <p:nvPr/>
        </p:nvGrpSpPr>
        <p:grpSpPr>
          <a:xfrm>
            <a:off x="3685459" y="3605315"/>
            <a:ext cx="4646651" cy="2581849"/>
            <a:chOff x="3289208" y="3541715"/>
            <a:chExt cx="4646651" cy="2581849"/>
          </a:xfrm>
        </p:grpSpPr>
        <p:sp>
          <p:nvSpPr>
            <p:cNvPr id="7" name="PIJL-OMLAAG 27">
              <a:extLst>
                <a:ext uri="{FF2B5EF4-FFF2-40B4-BE49-F238E27FC236}">
                  <a16:creationId xmlns:a16="http://schemas.microsoft.com/office/drawing/2014/main" id="{677BFDA7-E182-6DB8-1BBF-7B8615916370}"/>
                </a:ext>
              </a:extLst>
            </p:cNvPr>
            <p:cNvSpPr/>
            <p:nvPr/>
          </p:nvSpPr>
          <p:spPr>
            <a:xfrm rot="16200000">
              <a:off x="3974796" y="4493815"/>
              <a:ext cx="678470" cy="1719254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7C83D2C5-1C5F-D511-C4D7-923204205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6248" y="3541715"/>
              <a:ext cx="576064" cy="603427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EAFFA4F9-8814-4F75-6F82-4E8058E2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059" y="4513046"/>
              <a:ext cx="604800" cy="604800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C89A9D0F-C9C2-CAC7-12A4-521EA1856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6035" y="3939223"/>
              <a:ext cx="576064" cy="603427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0B3DD7C5-8CCC-918D-EF7E-EE47FAE4D35A}"/>
                </a:ext>
              </a:extLst>
            </p:cNvPr>
            <p:cNvSpPr txBox="1"/>
            <p:nvPr/>
          </p:nvSpPr>
          <p:spPr>
            <a:xfrm>
              <a:off x="3289208" y="5692677"/>
              <a:ext cx="189907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200" dirty="0">
                  <a:ea typeface="Verdana" panose="020B0604030504040204" pitchFamily="34" charset="0"/>
                  <a:cs typeface="Verdana" panose="020B0604030504040204" pitchFamily="34" charset="0"/>
                </a:rPr>
                <a:t>vóór of tegen</a:t>
              </a:r>
            </a:p>
          </p:txBody>
        </p:sp>
      </p:grpSp>
      <p:sp>
        <p:nvSpPr>
          <p:cNvPr id="27" name="PIJL-OMLAAG 27">
            <a:extLst>
              <a:ext uri="{FF2B5EF4-FFF2-40B4-BE49-F238E27FC236}">
                <a16:creationId xmlns:a16="http://schemas.microsoft.com/office/drawing/2014/main" id="{A350376A-F517-6515-0D11-F3E753BB9FBA}"/>
              </a:ext>
            </a:extLst>
          </p:cNvPr>
          <p:cNvSpPr/>
          <p:nvPr/>
        </p:nvSpPr>
        <p:spPr>
          <a:xfrm rot="5400000" flipH="1">
            <a:off x="4268445" y="3728393"/>
            <a:ext cx="678470" cy="177314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67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09128CD6-FDB9-B052-6F7C-7A228762C6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270" y="3173785"/>
            <a:ext cx="4352002" cy="315730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93D4EEC-34F0-E49D-8E94-6A07A4C9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4" y="3579608"/>
            <a:ext cx="2713117" cy="264687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FE15EA4-6742-B64A-5E11-C91E29AC64B2}"/>
              </a:ext>
            </a:extLst>
          </p:cNvPr>
          <p:cNvSpPr txBox="1"/>
          <p:nvPr/>
        </p:nvSpPr>
        <p:spPr>
          <a:xfrm flipH="1">
            <a:off x="0" y="288000"/>
            <a:ext cx="9144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Waar komen die wethouders</a:t>
            </a:r>
          </a:p>
          <a:p>
            <a:pPr algn="ctr"/>
            <a:r>
              <a:rPr lang="nl-NL" sz="2800" b="1" dirty="0">
                <a:solidFill>
                  <a:srgbClr val="31878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raadsleden vandaan?</a:t>
            </a:r>
            <a:endParaRPr lang="nl-NL" sz="2000" b="1" dirty="0">
              <a:solidFill>
                <a:srgbClr val="31878B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43848B7-B45A-0527-6A64-03802A8527F3}"/>
              </a:ext>
            </a:extLst>
          </p:cNvPr>
          <p:cNvSpPr txBox="1"/>
          <p:nvPr/>
        </p:nvSpPr>
        <p:spPr>
          <a:xfrm>
            <a:off x="3766657" y="1085559"/>
            <a:ext cx="16106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8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  <a:endParaRPr lang="nl-NL" sz="1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487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ep 94">
            <a:extLst>
              <a:ext uri="{FF2B5EF4-FFF2-40B4-BE49-F238E27FC236}">
                <a16:creationId xmlns:a16="http://schemas.microsoft.com/office/drawing/2014/main" id="{8EDC1B17-1254-2899-D171-6DD35F072B4F}"/>
              </a:ext>
            </a:extLst>
          </p:cNvPr>
          <p:cNvGrpSpPr/>
          <p:nvPr/>
        </p:nvGrpSpPr>
        <p:grpSpPr>
          <a:xfrm>
            <a:off x="2471928" y="1397397"/>
            <a:ext cx="4200144" cy="5074101"/>
            <a:chOff x="2633293" y="1397397"/>
            <a:chExt cx="4200144" cy="5074101"/>
          </a:xfrm>
        </p:grpSpPr>
        <p:pic>
          <p:nvPicPr>
            <p:cNvPr id="93" name="Afbeelding 92" descr="Afbeelding met tekst, Karmijn, schrijfmateriaal, ontwerp&#10;&#10;Automatisch gegenereerde beschrijving">
              <a:extLst>
                <a:ext uri="{FF2B5EF4-FFF2-40B4-BE49-F238E27FC236}">
                  <a16:creationId xmlns:a16="http://schemas.microsoft.com/office/drawing/2014/main" id="{FA160350-1E68-E92B-CADC-56BFF9A91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3293" y="2271354"/>
              <a:ext cx="4200144" cy="4200144"/>
            </a:xfrm>
            <a:prstGeom prst="rect">
              <a:avLst/>
            </a:prstGeom>
          </p:spPr>
        </p:pic>
        <p:sp>
          <p:nvSpPr>
            <p:cNvPr id="94" name="Tekstvak 93">
              <a:extLst>
                <a:ext uri="{FF2B5EF4-FFF2-40B4-BE49-F238E27FC236}">
                  <a16:creationId xmlns:a16="http://schemas.microsoft.com/office/drawing/2014/main" id="{7184BA71-5467-0D67-117A-073E1AAA72C6}"/>
                </a:ext>
              </a:extLst>
            </p:cNvPr>
            <p:cNvSpPr txBox="1"/>
            <p:nvPr/>
          </p:nvSpPr>
          <p:spPr>
            <a:xfrm>
              <a:off x="2633293" y="1397397"/>
              <a:ext cx="4200144" cy="87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l-NL" sz="3200" b="1" cap="small" dirty="0"/>
                <a:t>verkiezingen voor de</a:t>
              </a:r>
            </a:p>
            <a:p>
              <a:pPr algn="ctr">
                <a:lnSpc>
                  <a:spcPts val="3000"/>
                </a:lnSpc>
              </a:pPr>
              <a:r>
                <a:rPr lang="nl-NL" sz="3200" b="1" cap="small" spc="190" dirty="0"/>
                <a:t>gemeenteraad</a:t>
              </a:r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CA73265E-448C-2416-F126-01F4CDDEECAA}"/>
              </a:ext>
            </a:extLst>
          </p:cNvPr>
          <p:cNvSpPr txBox="1"/>
          <p:nvPr/>
        </p:nvSpPr>
        <p:spPr>
          <a:xfrm flipH="1">
            <a:off x="0" y="21874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Hebben wij invloed?</a:t>
            </a:r>
          </a:p>
        </p:txBody>
      </p:sp>
    </p:spTree>
    <p:extLst>
      <p:ext uri="{BB962C8B-B14F-4D97-AF65-F5344CB8AC3E}">
        <p14:creationId xmlns:p14="http://schemas.microsoft.com/office/powerpoint/2010/main" val="2451200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CAC64D65-C7ED-4923-7153-299B3748CE3D}"/>
              </a:ext>
            </a:extLst>
          </p:cNvPr>
          <p:cNvGrpSpPr>
            <a:grpSpLocks noChangeAspect="1"/>
          </p:cNvGrpSpPr>
          <p:nvPr/>
        </p:nvGrpSpPr>
        <p:grpSpPr>
          <a:xfrm>
            <a:off x="1037459" y="614553"/>
            <a:ext cx="1219552" cy="1269271"/>
            <a:chOff x="216000" y="1116000"/>
            <a:chExt cx="1524439" cy="158658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47B3BDF7-368B-CC21-40D9-0AA822CE4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23" y="2284315"/>
              <a:ext cx="870823" cy="344479"/>
            </a:xfrm>
            <a:prstGeom prst="rect">
              <a:avLst/>
            </a:prstGeom>
          </p:spPr>
        </p:pic>
        <p:sp>
          <p:nvSpPr>
            <p:cNvPr id="6" name="Blokboog 5">
              <a:extLst>
                <a:ext uri="{FF2B5EF4-FFF2-40B4-BE49-F238E27FC236}">
                  <a16:creationId xmlns:a16="http://schemas.microsoft.com/office/drawing/2014/main" id="{121E0D78-AA86-C012-727B-855CB188CB2F}"/>
                </a:ext>
              </a:extLst>
            </p:cNvPr>
            <p:cNvSpPr/>
            <p:nvPr/>
          </p:nvSpPr>
          <p:spPr>
            <a:xfrm>
              <a:off x="216000" y="1116000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D43A15E9-E83E-0DF7-EEBE-92DC9BDC073E}"/>
              </a:ext>
            </a:extLst>
          </p:cNvPr>
          <p:cNvGrpSpPr>
            <a:grpSpLocks noChangeAspect="1"/>
          </p:cNvGrpSpPr>
          <p:nvPr/>
        </p:nvGrpSpPr>
        <p:grpSpPr>
          <a:xfrm>
            <a:off x="2363650" y="310282"/>
            <a:ext cx="1219552" cy="1296198"/>
            <a:chOff x="2016000" y="1116000"/>
            <a:chExt cx="1524439" cy="1620248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F7D67173-C7C4-52D9-4246-91CA7F62B2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90" b="26708"/>
            <a:stretch/>
          </p:blipFill>
          <p:spPr>
            <a:xfrm>
              <a:off x="2263642" y="2249875"/>
              <a:ext cx="1061899" cy="486373"/>
            </a:xfrm>
            <a:prstGeom prst="rect">
              <a:avLst/>
            </a:prstGeom>
          </p:spPr>
        </p:pic>
        <p:sp>
          <p:nvSpPr>
            <p:cNvPr id="10" name="Blokboog 9">
              <a:extLst>
                <a:ext uri="{FF2B5EF4-FFF2-40B4-BE49-F238E27FC236}">
                  <a16:creationId xmlns:a16="http://schemas.microsoft.com/office/drawing/2014/main" id="{42FED3BB-AFD3-0320-B5AB-4EC4B2098578}"/>
                </a:ext>
              </a:extLst>
            </p:cNvPr>
            <p:cNvSpPr/>
            <p:nvPr/>
          </p:nvSpPr>
          <p:spPr>
            <a:xfrm>
              <a:off x="2016000" y="1116000"/>
              <a:ext cx="1524439" cy="1586589"/>
            </a:xfrm>
            <a:prstGeom prst="blockArc">
              <a:avLst>
                <a:gd name="adj1" fmla="val 8160284"/>
                <a:gd name="adj2" fmla="val 2701786"/>
                <a:gd name="adj3" fmla="val 83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EBA946A0-DC6B-A3BE-5899-75BA5B9E20E5}"/>
              </a:ext>
            </a:extLst>
          </p:cNvPr>
          <p:cNvGrpSpPr>
            <a:grpSpLocks noChangeAspect="1"/>
          </p:cNvGrpSpPr>
          <p:nvPr/>
        </p:nvGrpSpPr>
        <p:grpSpPr>
          <a:xfrm>
            <a:off x="3703136" y="170622"/>
            <a:ext cx="1219552" cy="1269271"/>
            <a:chOff x="3816000" y="1116000"/>
            <a:chExt cx="1524439" cy="1586589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5B75981F-4741-E9E0-7A15-DC3D96EB0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40" y="2255763"/>
              <a:ext cx="1083016" cy="415878"/>
            </a:xfrm>
            <a:prstGeom prst="rect">
              <a:avLst/>
            </a:prstGeom>
          </p:spPr>
        </p:pic>
        <p:sp>
          <p:nvSpPr>
            <p:cNvPr id="14" name="Blokboog 13">
              <a:extLst>
                <a:ext uri="{FF2B5EF4-FFF2-40B4-BE49-F238E27FC236}">
                  <a16:creationId xmlns:a16="http://schemas.microsoft.com/office/drawing/2014/main" id="{9D34CF58-C4AF-0BC7-8754-0CC667CA1DDA}"/>
                </a:ext>
              </a:extLst>
            </p:cNvPr>
            <p:cNvSpPr/>
            <p:nvPr/>
          </p:nvSpPr>
          <p:spPr>
            <a:xfrm>
              <a:off x="3816000" y="1116000"/>
              <a:ext cx="1524439" cy="1586589"/>
            </a:xfrm>
            <a:prstGeom prst="blockArc">
              <a:avLst>
                <a:gd name="adj1" fmla="val 8475009"/>
                <a:gd name="adj2" fmla="val 2056258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1E19C8F2-A0A6-7A7A-7D77-8495BCB99F8D}"/>
              </a:ext>
            </a:extLst>
          </p:cNvPr>
          <p:cNvGrpSpPr>
            <a:grpSpLocks noChangeAspect="1"/>
          </p:cNvGrpSpPr>
          <p:nvPr/>
        </p:nvGrpSpPr>
        <p:grpSpPr>
          <a:xfrm>
            <a:off x="5064566" y="345178"/>
            <a:ext cx="1219552" cy="1312190"/>
            <a:chOff x="5616000" y="1116000"/>
            <a:chExt cx="1524439" cy="1640237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2B18434C-4332-FC48-F599-0B26AFEECC09}"/>
                </a:ext>
              </a:extLst>
            </p:cNvPr>
            <p:cNvGrpSpPr/>
            <p:nvPr/>
          </p:nvGrpSpPr>
          <p:grpSpPr>
            <a:xfrm>
              <a:off x="5899105" y="2223565"/>
              <a:ext cx="1163636" cy="532672"/>
              <a:chOff x="7196994" y="1053161"/>
              <a:chExt cx="1655199" cy="757693"/>
            </a:xfrm>
          </p:grpSpPr>
          <p:pic>
            <p:nvPicPr>
              <p:cNvPr id="19" name="Afbeelding 18">
                <a:extLst>
                  <a:ext uri="{FF2B5EF4-FFF2-40B4-BE49-F238E27FC236}">
                    <a16:creationId xmlns:a16="http://schemas.microsoft.com/office/drawing/2014/main" id="{16461742-DA9F-BCF7-FD19-A5F9ADC976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57" t="37702" r="68645" b="38300"/>
              <a:stretch/>
            </p:blipFill>
            <p:spPr>
              <a:xfrm>
                <a:off x="7196994" y="1053161"/>
                <a:ext cx="805048" cy="757693"/>
              </a:xfrm>
              <a:prstGeom prst="rect">
                <a:avLst/>
              </a:prstGeom>
            </p:spPr>
          </p:pic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5A36E410-61E4-7EFF-D352-825B5C9FDEEF}"/>
                  </a:ext>
                </a:extLst>
              </p:cNvPr>
              <p:cNvSpPr txBox="1"/>
              <p:nvPr/>
            </p:nvSpPr>
            <p:spPr>
              <a:xfrm>
                <a:off x="7880365" y="1090585"/>
                <a:ext cx="971828" cy="547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b="1" dirty="0"/>
                  <a:t>FVD</a:t>
                </a:r>
                <a:endParaRPr lang="en-US" sz="1400" b="1" dirty="0"/>
              </a:p>
            </p:txBody>
          </p:sp>
        </p:grpSp>
        <p:sp>
          <p:nvSpPr>
            <p:cNvPr id="18" name="Blokboog 17">
              <a:extLst>
                <a:ext uri="{FF2B5EF4-FFF2-40B4-BE49-F238E27FC236}">
                  <a16:creationId xmlns:a16="http://schemas.microsoft.com/office/drawing/2014/main" id="{189C190A-D315-90CF-B1D3-15B35B5CCAA7}"/>
                </a:ext>
              </a:extLst>
            </p:cNvPr>
            <p:cNvSpPr/>
            <p:nvPr/>
          </p:nvSpPr>
          <p:spPr>
            <a:xfrm>
              <a:off x="5616000" y="1116000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F23A4B83-FED2-2BF1-D43B-F40BB69CB571}"/>
              </a:ext>
            </a:extLst>
          </p:cNvPr>
          <p:cNvGrpSpPr>
            <a:grpSpLocks noChangeAspect="1"/>
          </p:cNvGrpSpPr>
          <p:nvPr/>
        </p:nvGrpSpPr>
        <p:grpSpPr>
          <a:xfrm>
            <a:off x="6339556" y="635154"/>
            <a:ext cx="1219551" cy="1269271"/>
            <a:chOff x="7416000" y="1116000"/>
            <a:chExt cx="1524439" cy="1586589"/>
          </a:xfrm>
        </p:grpSpPr>
        <p:pic>
          <p:nvPicPr>
            <p:cNvPr id="22" name="Afbeelding 21" descr="Afbeelding met logo&#10;&#10;Automatisch gegenereerde beschrijving">
              <a:extLst>
                <a:ext uri="{FF2B5EF4-FFF2-40B4-BE49-F238E27FC236}">
                  <a16:creationId xmlns:a16="http://schemas.microsoft.com/office/drawing/2014/main" id="{091A175A-2F3D-A8BD-D357-684F79B69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7486" y="2317367"/>
              <a:ext cx="880921" cy="359250"/>
            </a:xfrm>
            <a:prstGeom prst="rect">
              <a:avLst/>
            </a:prstGeom>
          </p:spPr>
        </p:pic>
        <p:sp>
          <p:nvSpPr>
            <p:cNvPr id="24" name="Blokboog 23">
              <a:extLst>
                <a:ext uri="{FF2B5EF4-FFF2-40B4-BE49-F238E27FC236}">
                  <a16:creationId xmlns:a16="http://schemas.microsoft.com/office/drawing/2014/main" id="{1D452A0E-BA84-20A0-7310-A655573C33E8}"/>
                </a:ext>
              </a:extLst>
            </p:cNvPr>
            <p:cNvSpPr/>
            <p:nvPr/>
          </p:nvSpPr>
          <p:spPr>
            <a:xfrm>
              <a:off x="7416000" y="1116000"/>
              <a:ext cx="1524439" cy="1586589"/>
            </a:xfrm>
            <a:prstGeom prst="blockArc">
              <a:avLst>
                <a:gd name="adj1" fmla="val 8105336"/>
                <a:gd name="adj2" fmla="val 2782643"/>
                <a:gd name="adj3" fmla="val 1236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4022EA71-3B4A-6747-D0B0-A04336DE7566}"/>
              </a:ext>
            </a:extLst>
          </p:cNvPr>
          <p:cNvGrpSpPr>
            <a:grpSpLocks noChangeAspect="1"/>
          </p:cNvGrpSpPr>
          <p:nvPr/>
        </p:nvGrpSpPr>
        <p:grpSpPr>
          <a:xfrm>
            <a:off x="339133" y="1817912"/>
            <a:ext cx="1219552" cy="1483214"/>
            <a:chOff x="243756" y="2838055"/>
            <a:chExt cx="1524439" cy="1854018"/>
          </a:xfrm>
        </p:grpSpPr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69C0E409-2A89-9234-1965-991786529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79" y="3994479"/>
              <a:ext cx="956780" cy="697594"/>
            </a:xfrm>
            <a:prstGeom prst="rect">
              <a:avLst/>
            </a:prstGeom>
          </p:spPr>
        </p:pic>
        <p:sp>
          <p:nvSpPr>
            <p:cNvPr id="28" name="Blokboog 27">
              <a:extLst>
                <a:ext uri="{FF2B5EF4-FFF2-40B4-BE49-F238E27FC236}">
                  <a16:creationId xmlns:a16="http://schemas.microsoft.com/office/drawing/2014/main" id="{DC3526E7-60A5-0200-E26C-2F55F3727EF1}"/>
                </a:ext>
              </a:extLst>
            </p:cNvPr>
            <p:cNvSpPr/>
            <p:nvPr/>
          </p:nvSpPr>
          <p:spPr>
            <a:xfrm>
              <a:off x="243756" y="2838055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1B04D27C-AB8C-2D2F-A790-9BCE0CCD29F7}"/>
              </a:ext>
            </a:extLst>
          </p:cNvPr>
          <p:cNvGrpSpPr>
            <a:grpSpLocks noChangeAspect="1"/>
          </p:cNvGrpSpPr>
          <p:nvPr/>
        </p:nvGrpSpPr>
        <p:grpSpPr>
          <a:xfrm>
            <a:off x="624590" y="4779482"/>
            <a:ext cx="1219552" cy="1420624"/>
            <a:chOff x="2043756" y="2838055"/>
            <a:chExt cx="1524439" cy="1775780"/>
          </a:xfrm>
        </p:grpSpPr>
        <p:pic>
          <p:nvPicPr>
            <p:cNvPr id="30" name="Afbeelding 29">
              <a:extLst>
                <a:ext uri="{FF2B5EF4-FFF2-40B4-BE49-F238E27FC236}">
                  <a16:creationId xmlns:a16="http://schemas.microsoft.com/office/drawing/2014/main" id="{39C13208-D79A-55E6-A7EC-BC79E7DDA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212" y="4032616"/>
              <a:ext cx="581219" cy="581219"/>
            </a:xfrm>
            <a:prstGeom prst="rect">
              <a:avLst/>
            </a:prstGeom>
          </p:spPr>
        </p:pic>
        <p:sp>
          <p:nvSpPr>
            <p:cNvPr id="32" name="Blokboog 31">
              <a:extLst>
                <a:ext uri="{FF2B5EF4-FFF2-40B4-BE49-F238E27FC236}">
                  <a16:creationId xmlns:a16="http://schemas.microsoft.com/office/drawing/2014/main" id="{3C204AD4-C53C-B4CB-4721-774EFF97E305}"/>
                </a:ext>
              </a:extLst>
            </p:cNvPr>
            <p:cNvSpPr/>
            <p:nvPr/>
          </p:nvSpPr>
          <p:spPr>
            <a:xfrm>
              <a:off x="2043756" y="2838055"/>
              <a:ext cx="1524439" cy="1586589"/>
            </a:xfrm>
            <a:prstGeom prst="blockArc">
              <a:avLst>
                <a:gd name="adj1" fmla="val 7152554"/>
                <a:gd name="adj2" fmla="val 3549288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AB00AC97-DC63-81E6-3650-5CB1E7DCC275}"/>
              </a:ext>
            </a:extLst>
          </p:cNvPr>
          <p:cNvGrpSpPr>
            <a:grpSpLocks noChangeAspect="1"/>
          </p:cNvGrpSpPr>
          <p:nvPr/>
        </p:nvGrpSpPr>
        <p:grpSpPr>
          <a:xfrm>
            <a:off x="3268109" y="5278447"/>
            <a:ext cx="1219552" cy="1478941"/>
            <a:chOff x="3843756" y="2838055"/>
            <a:chExt cx="1524439" cy="1848676"/>
          </a:xfrm>
        </p:grpSpPr>
        <p:pic>
          <p:nvPicPr>
            <p:cNvPr id="34" name="Afbeelding 33">
              <a:extLst>
                <a:ext uri="{FF2B5EF4-FFF2-40B4-BE49-F238E27FC236}">
                  <a16:creationId xmlns:a16="http://schemas.microsoft.com/office/drawing/2014/main" id="{98FF7BAB-8F92-0805-6C11-C19206E44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4361" y="4011454"/>
              <a:ext cx="675277" cy="675277"/>
            </a:xfrm>
            <a:prstGeom prst="rect">
              <a:avLst/>
            </a:prstGeom>
          </p:spPr>
        </p:pic>
        <p:sp>
          <p:nvSpPr>
            <p:cNvPr id="36" name="Blokboog 35">
              <a:extLst>
                <a:ext uri="{FF2B5EF4-FFF2-40B4-BE49-F238E27FC236}">
                  <a16:creationId xmlns:a16="http://schemas.microsoft.com/office/drawing/2014/main" id="{9C4715A4-E1F8-7917-EE7E-AF5137951C19}"/>
                </a:ext>
              </a:extLst>
            </p:cNvPr>
            <p:cNvSpPr/>
            <p:nvPr/>
          </p:nvSpPr>
          <p:spPr>
            <a:xfrm>
              <a:off x="3843756" y="2838055"/>
              <a:ext cx="1524439" cy="1586589"/>
            </a:xfrm>
            <a:prstGeom prst="blockArc">
              <a:avLst>
                <a:gd name="adj1" fmla="val 7500427"/>
                <a:gd name="adj2" fmla="val 3611165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BC10DE9E-DF8F-53B2-A0AD-5F85B62E3B62}"/>
              </a:ext>
            </a:extLst>
          </p:cNvPr>
          <p:cNvGrpSpPr>
            <a:grpSpLocks noChangeAspect="1"/>
          </p:cNvGrpSpPr>
          <p:nvPr/>
        </p:nvGrpSpPr>
        <p:grpSpPr>
          <a:xfrm>
            <a:off x="5951044" y="4932921"/>
            <a:ext cx="1241494" cy="1443994"/>
            <a:chOff x="5643756" y="2838055"/>
            <a:chExt cx="1551867" cy="1804993"/>
          </a:xfrm>
        </p:grpSpPr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4839BF9B-53DA-DA3A-3CFF-B5955487C91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96099" y="3972917"/>
              <a:ext cx="1199524" cy="670131"/>
              <a:chOff x="7703524" y="2827669"/>
              <a:chExt cx="1548996" cy="865369"/>
            </a:xfrm>
          </p:grpSpPr>
          <p:pic>
            <p:nvPicPr>
              <p:cNvPr id="41" name="Afbeelding 40">
                <a:extLst>
                  <a:ext uri="{FF2B5EF4-FFF2-40B4-BE49-F238E27FC236}">
                    <a16:creationId xmlns:a16="http://schemas.microsoft.com/office/drawing/2014/main" id="{FC8B3287-2944-0EE7-94A3-FE13B688A5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6863" y="2827669"/>
                <a:ext cx="850923" cy="606442"/>
              </a:xfrm>
              <a:prstGeom prst="rect">
                <a:avLst/>
              </a:prstGeom>
            </p:spPr>
          </p:pic>
          <p:pic>
            <p:nvPicPr>
              <p:cNvPr id="42" name="Afbeelding 41">
                <a:extLst>
                  <a:ext uri="{FF2B5EF4-FFF2-40B4-BE49-F238E27FC236}">
                    <a16:creationId xmlns:a16="http://schemas.microsoft.com/office/drawing/2014/main" id="{38EB3981-AF12-02C7-EF76-432B1AF18C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3524" y="3408171"/>
                <a:ext cx="1548996" cy="284867"/>
              </a:xfrm>
              <a:prstGeom prst="rect">
                <a:avLst/>
              </a:prstGeom>
            </p:spPr>
          </p:pic>
        </p:grpSp>
        <p:sp>
          <p:nvSpPr>
            <p:cNvPr id="40" name="Blokboog 39">
              <a:extLst>
                <a:ext uri="{FF2B5EF4-FFF2-40B4-BE49-F238E27FC236}">
                  <a16:creationId xmlns:a16="http://schemas.microsoft.com/office/drawing/2014/main" id="{BBC687F0-A855-D1DC-1B79-8846F08DCE62}"/>
                </a:ext>
              </a:extLst>
            </p:cNvPr>
            <p:cNvSpPr/>
            <p:nvPr/>
          </p:nvSpPr>
          <p:spPr>
            <a:xfrm>
              <a:off x="5643756" y="2838055"/>
              <a:ext cx="1524439" cy="1586589"/>
            </a:xfrm>
            <a:prstGeom prst="blockArc">
              <a:avLst>
                <a:gd name="adj1" fmla="val 7504043"/>
                <a:gd name="adj2" fmla="val 3470081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ep 42">
            <a:extLst>
              <a:ext uri="{FF2B5EF4-FFF2-40B4-BE49-F238E27FC236}">
                <a16:creationId xmlns:a16="http://schemas.microsoft.com/office/drawing/2014/main" id="{DBCE35D5-C019-EF62-7DE5-0451B3CB94D2}"/>
              </a:ext>
            </a:extLst>
          </p:cNvPr>
          <p:cNvGrpSpPr>
            <a:grpSpLocks noChangeAspect="1"/>
          </p:cNvGrpSpPr>
          <p:nvPr/>
        </p:nvGrpSpPr>
        <p:grpSpPr>
          <a:xfrm>
            <a:off x="7524820" y="2894847"/>
            <a:ext cx="1219551" cy="1420624"/>
            <a:chOff x="7443756" y="2838055"/>
            <a:chExt cx="1524439" cy="1775780"/>
          </a:xfrm>
        </p:grpSpPr>
        <p:pic>
          <p:nvPicPr>
            <p:cNvPr id="44" name="Afbeelding 43">
              <a:extLst>
                <a:ext uri="{FF2B5EF4-FFF2-40B4-BE49-F238E27FC236}">
                  <a16:creationId xmlns:a16="http://schemas.microsoft.com/office/drawing/2014/main" id="{015C4B46-F42C-0C07-9173-4C0DEACCC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556" y="4049750"/>
              <a:ext cx="1149866" cy="564085"/>
            </a:xfrm>
            <a:prstGeom prst="rect">
              <a:avLst/>
            </a:prstGeom>
          </p:spPr>
        </p:pic>
        <p:sp>
          <p:nvSpPr>
            <p:cNvPr id="46" name="Blokboog 45">
              <a:extLst>
                <a:ext uri="{FF2B5EF4-FFF2-40B4-BE49-F238E27FC236}">
                  <a16:creationId xmlns:a16="http://schemas.microsoft.com/office/drawing/2014/main" id="{192907A8-D6C5-64A2-7F6C-5AC16ADAD384}"/>
                </a:ext>
              </a:extLst>
            </p:cNvPr>
            <p:cNvSpPr/>
            <p:nvPr/>
          </p:nvSpPr>
          <p:spPr>
            <a:xfrm>
              <a:off x="7443756" y="2838055"/>
              <a:ext cx="1524439" cy="1586589"/>
            </a:xfrm>
            <a:prstGeom prst="blockArc">
              <a:avLst>
                <a:gd name="adj1" fmla="val 8475009"/>
                <a:gd name="adj2" fmla="val 3052835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7" name="Groep 46">
            <a:extLst>
              <a:ext uri="{FF2B5EF4-FFF2-40B4-BE49-F238E27FC236}">
                <a16:creationId xmlns:a16="http://schemas.microsoft.com/office/drawing/2014/main" id="{1A6C1B41-D232-DDD3-BE5F-FA2FE897A1AF}"/>
              </a:ext>
            </a:extLst>
          </p:cNvPr>
          <p:cNvGrpSpPr>
            <a:grpSpLocks noChangeAspect="1"/>
          </p:cNvGrpSpPr>
          <p:nvPr/>
        </p:nvGrpSpPr>
        <p:grpSpPr>
          <a:xfrm>
            <a:off x="238297" y="3333503"/>
            <a:ext cx="1219552" cy="1294626"/>
            <a:chOff x="243756" y="4753057"/>
            <a:chExt cx="1524439" cy="1666733"/>
          </a:xfrm>
        </p:grpSpPr>
        <p:pic>
          <p:nvPicPr>
            <p:cNvPr id="48" name="Afbeelding 47">
              <a:extLst>
                <a:ext uri="{FF2B5EF4-FFF2-40B4-BE49-F238E27FC236}">
                  <a16:creationId xmlns:a16="http://schemas.microsoft.com/office/drawing/2014/main" id="{8920050F-13B1-89CF-3665-7D3F84CCF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05" y="6057764"/>
              <a:ext cx="1164328" cy="362026"/>
            </a:xfrm>
            <a:prstGeom prst="rect">
              <a:avLst/>
            </a:prstGeom>
          </p:spPr>
        </p:pic>
        <p:sp>
          <p:nvSpPr>
            <p:cNvPr id="50" name="Blokboog 49">
              <a:extLst>
                <a:ext uri="{FF2B5EF4-FFF2-40B4-BE49-F238E27FC236}">
                  <a16:creationId xmlns:a16="http://schemas.microsoft.com/office/drawing/2014/main" id="{0293102C-E3A0-36DF-DF12-42B0E8E33176}"/>
                </a:ext>
              </a:extLst>
            </p:cNvPr>
            <p:cNvSpPr/>
            <p:nvPr/>
          </p:nvSpPr>
          <p:spPr>
            <a:xfrm>
              <a:off x="243756" y="4753057"/>
              <a:ext cx="1524439" cy="1586589"/>
            </a:xfrm>
            <a:prstGeom prst="blockArc">
              <a:avLst>
                <a:gd name="adj1" fmla="val 8475009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ep 50">
            <a:extLst>
              <a:ext uri="{FF2B5EF4-FFF2-40B4-BE49-F238E27FC236}">
                <a16:creationId xmlns:a16="http://schemas.microsoft.com/office/drawing/2014/main" id="{F93B5D40-64BD-5F3C-B2A7-2D7D31349F62}"/>
              </a:ext>
            </a:extLst>
          </p:cNvPr>
          <p:cNvGrpSpPr>
            <a:grpSpLocks noChangeAspect="1"/>
          </p:cNvGrpSpPr>
          <p:nvPr/>
        </p:nvGrpSpPr>
        <p:grpSpPr>
          <a:xfrm>
            <a:off x="1933556" y="5219051"/>
            <a:ext cx="1219552" cy="1232374"/>
            <a:chOff x="2043756" y="4753057"/>
            <a:chExt cx="1524439" cy="1586589"/>
          </a:xfrm>
        </p:grpSpPr>
        <p:pic>
          <p:nvPicPr>
            <p:cNvPr id="52" name="Afbeelding 51">
              <a:extLst>
                <a:ext uri="{FF2B5EF4-FFF2-40B4-BE49-F238E27FC236}">
                  <a16:creationId xmlns:a16="http://schemas.microsoft.com/office/drawing/2014/main" id="{293C2846-055B-A229-4A12-C326DF3A3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662" y="6025041"/>
              <a:ext cx="698304" cy="314605"/>
            </a:xfrm>
            <a:prstGeom prst="rect">
              <a:avLst/>
            </a:prstGeom>
          </p:spPr>
        </p:pic>
        <p:sp>
          <p:nvSpPr>
            <p:cNvPr id="54" name="Blokboog 53">
              <a:extLst>
                <a:ext uri="{FF2B5EF4-FFF2-40B4-BE49-F238E27FC236}">
                  <a16:creationId xmlns:a16="http://schemas.microsoft.com/office/drawing/2014/main" id="{807E82CF-26B7-C275-A306-CEE415C0DB06}"/>
                </a:ext>
              </a:extLst>
            </p:cNvPr>
            <p:cNvSpPr/>
            <p:nvPr/>
          </p:nvSpPr>
          <p:spPr>
            <a:xfrm>
              <a:off x="2043756" y="4753057"/>
              <a:ext cx="1524439" cy="1586589"/>
            </a:xfrm>
            <a:prstGeom prst="blockArc">
              <a:avLst>
                <a:gd name="adj1" fmla="val 7912843"/>
                <a:gd name="adj2" fmla="val 2543938"/>
                <a:gd name="adj3" fmla="val 31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ep 54">
            <a:extLst>
              <a:ext uri="{FF2B5EF4-FFF2-40B4-BE49-F238E27FC236}">
                <a16:creationId xmlns:a16="http://schemas.microsoft.com/office/drawing/2014/main" id="{F2785ECF-4238-5501-E8B6-D69EF3CF793F}"/>
              </a:ext>
            </a:extLst>
          </p:cNvPr>
          <p:cNvGrpSpPr>
            <a:grpSpLocks noChangeAspect="1"/>
          </p:cNvGrpSpPr>
          <p:nvPr/>
        </p:nvGrpSpPr>
        <p:grpSpPr>
          <a:xfrm>
            <a:off x="4619191" y="5238185"/>
            <a:ext cx="1219552" cy="1483214"/>
            <a:chOff x="3843756" y="4753057"/>
            <a:chExt cx="1524439" cy="1909527"/>
          </a:xfrm>
        </p:grpSpPr>
        <p:pic>
          <p:nvPicPr>
            <p:cNvPr id="56" name="Afbeelding 55">
              <a:extLst>
                <a:ext uri="{FF2B5EF4-FFF2-40B4-BE49-F238E27FC236}">
                  <a16:creationId xmlns:a16="http://schemas.microsoft.com/office/drawing/2014/main" id="{1F4ACB70-6AAC-16CB-5F4A-8001FE12A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53" y="5869057"/>
              <a:ext cx="698304" cy="793527"/>
            </a:xfrm>
            <a:prstGeom prst="rect">
              <a:avLst/>
            </a:prstGeom>
          </p:spPr>
        </p:pic>
        <p:sp>
          <p:nvSpPr>
            <p:cNvPr id="58" name="Blokboog 57">
              <a:extLst>
                <a:ext uri="{FF2B5EF4-FFF2-40B4-BE49-F238E27FC236}">
                  <a16:creationId xmlns:a16="http://schemas.microsoft.com/office/drawing/2014/main" id="{1BA2A9A9-1252-0BBB-2DC2-1A5D0C197811}"/>
                </a:ext>
              </a:extLst>
            </p:cNvPr>
            <p:cNvSpPr/>
            <p:nvPr/>
          </p:nvSpPr>
          <p:spPr>
            <a:xfrm>
              <a:off x="3843756" y="4753057"/>
              <a:ext cx="1524439" cy="1586589"/>
            </a:xfrm>
            <a:prstGeom prst="blockArc">
              <a:avLst>
                <a:gd name="adj1" fmla="val 7182995"/>
                <a:gd name="adj2" fmla="val 3074997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Groep 58">
            <a:extLst>
              <a:ext uri="{FF2B5EF4-FFF2-40B4-BE49-F238E27FC236}">
                <a16:creationId xmlns:a16="http://schemas.microsoft.com/office/drawing/2014/main" id="{C659C4A3-126F-4E01-A51E-09E1574961BE}"/>
              </a:ext>
            </a:extLst>
          </p:cNvPr>
          <p:cNvGrpSpPr>
            <a:grpSpLocks noChangeAspect="1"/>
          </p:cNvGrpSpPr>
          <p:nvPr/>
        </p:nvGrpSpPr>
        <p:grpSpPr>
          <a:xfrm>
            <a:off x="7224550" y="4374213"/>
            <a:ext cx="1219552" cy="1298069"/>
            <a:chOff x="5643756" y="4753057"/>
            <a:chExt cx="1524439" cy="1671166"/>
          </a:xfrm>
        </p:grpSpPr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8BF6B202-5203-A922-7C47-CA02AF473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29" b="22247"/>
            <a:stretch/>
          </p:blipFill>
          <p:spPr>
            <a:xfrm>
              <a:off x="6023501" y="5840722"/>
              <a:ext cx="930267" cy="583501"/>
            </a:xfrm>
            <a:prstGeom prst="rect">
              <a:avLst/>
            </a:prstGeom>
          </p:spPr>
        </p:pic>
        <p:sp>
          <p:nvSpPr>
            <p:cNvPr id="62" name="Blokboog 61">
              <a:extLst>
                <a:ext uri="{FF2B5EF4-FFF2-40B4-BE49-F238E27FC236}">
                  <a16:creationId xmlns:a16="http://schemas.microsoft.com/office/drawing/2014/main" id="{59BEE5BE-9FEC-C3B7-712A-F12D6109BC62}"/>
                </a:ext>
              </a:extLst>
            </p:cNvPr>
            <p:cNvSpPr/>
            <p:nvPr/>
          </p:nvSpPr>
          <p:spPr>
            <a:xfrm>
              <a:off x="5643756" y="4753057"/>
              <a:ext cx="1524439" cy="1586589"/>
            </a:xfrm>
            <a:prstGeom prst="blockArc">
              <a:avLst>
                <a:gd name="adj1" fmla="val 7571294"/>
                <a:gd name="adj2" fmla="val 2752042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oep 62">
            <a:extLst>
              <a:ext uri="{FF2B5EF4-FFF2-40B4-BE49-F238E27FC236}">
                <a16:creationId xmlns:a16="http://schemas.microsoft.com/office/drawing/2014/main" id="{E2E0BF1A-408C-6C05-569F-FB49354655C1}"/>
              </a:ext>
            </a:extLst>
          </p:cNvPr>
          <p:cNvGrpSpPr>
            <a:grpSpLocks noChangeAspect="1"/>
          </p:cNvGrpSpPr>
          <p:nvPr/>
        </p:nvGrpSpPr>
        <p:grpSpPr>
          <a:xfrm>
            <a:off x="7421247" y="1444679"/>
            <a:ext cx="1219551" cy="1354276"/>
            <a:chOff x="7443756" y="4753057"/>
            <a:chExt cx="1524439" cy="1743529"/>
          </a:xfrm>
        </p:grpSpPr>
        <p:pic>
          <p:nvPicPr>
            <p:cNvPr id="64" name="Afbeelding 63">
              <a:extLst>
                <a:ext uri="{FF2B5EF4-FFF2-40B4-BE49-F238E27FC236}">
                  <a16:creationId xmlns:a16="http://schemas.microsoft.com/office/drawing/2014/main" id="{B254BCDB-4505-8F8F-FF89-B5A391E10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4" b="7953"/>
            <a:stretch/>
          </p:blipFill>
          <p:spPr>
            <a:xfrm>
              <a:off x="7882120" y="5868100"/>
              <a:ext cx="726287" cy="628486"/>
            </a:xfrm>
            <a:prstGeom prst="rect">
              <a:avLst/>
            </a:prstGeom>
          </p:spPr>
        </p:pic>
        <p:sp>
          <p:nvSpPr>
            <p:cNvPr id="66" name="Blokboog 65">
              <a:extLst>
                <a:ext uri="{FF2B5EF4-FFF2-40B4-BE49-F238E27FC236}">
                  <a16:creationId xmlns:a16="http://schemas.microsoft.com/office/drawing/2014/main" id="{D3251F79-40AA-E2D3-1E52-D3AB37E50FEC}"/>
                </a:ext>
              </a:extLst>
            </p:cNvPr>
            <p:cNvSpPr/>
            <p:nvPr/>
          </p:nvSpPr>
          <p:spPr>
            <a:xfrm>
              <a:off x="7443756" y="4753057"/>
              <a:ext cx="1524439" cy="1586589"/>
            </a:xfrm>
            <a:prstGeom prst="blockArc">
              <a:avLst>
                <a:gd name="adj1" fmla="val 7676915"/>
                <a:gd name="adj2" fmla="val 3160209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sp>
        <p:nvSpPr>
          <p:cNvPr id="67" name="Pijl: omlaag 66">
            <a:extLst>
              <a:ext uri="{FF2B5EF4-FFF2-40B4-BE49-F238E27FC236}">
                <a16:creationId xmlns:a16="http://schemas.microsoft.com/office/drawing/2014/main" id="{2693DF7E-CF6A-865A-28F6-A849543D3FAC}"/>
              </a:ext>
            </a:extLst>
          </p:cNvPr>
          <p:cNvSpPr/>
          <p:nvPr/>
        </p:nvSpPr>
        <p:spPr>
          <a:xfrm rot="19812568">
            <a:off x="3153023" y="1712832"/>
            <a:ext cx="291656" cy="612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8" name="Pijl: omlaag 67">
            <a:extLst>
              <a:ext uri="{FF2B5EF4-FFF2-40B4-BE49-F238E27FC236}">
                <a16:creationId xmlns:a16="http://schemas.microsoft.com/office/drawing/2014/main" id="{BD6DCC3A-9118-3A22-A79D-B69F13A8BBE8}"/>
              </a:ext>
            </a:extLst>
          </p:cNvPr>
          <p:cNvSpPr/>
          <p:nvPr/>
        </p:nvSpPr>
        <p:spPr>
          <a:xfrm>
            <a:off x="4189126" y="1578070"/>
            <a:ext cx="291656" cy="612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9" name="Pijl: omlaag 68">
            <a:extLst>
              <a:ext uri="{FF2B5EF4-FFF2-40B4-BE49-F238E27FC236}">
                <a16:creationId xmlns:a16="http://schemas.microsoft.com/office/drawing/2014/main" id="{5D2B17EE-4700-17A8-95CB-3901D9B325A5}"/>
              </a:ext>
            </a:extLst>
          </p:cNvPr>
          <p:cNvSpPr/>
          <p:nvPr/>
        </p:nvSpPr>
        <p:spPr>
          <a:xfrm rot="1421364">
            <a:off x="5352866" y="1717409"/>
            <a:ext cx="291656" cy="612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0" name="Pijl: omlaag 69">
            <a:extLst>
              <a:ext uri="{FF2B5EF4-FFF2-40B4-BE49-F238E27FC236}">
                <a16:creationId xmlns:a16="http://schemas.microsoft.com/office/drawing/2014/main" id="{9C677388-DECA-8430-0866-1BAB0D3D9C6A}"/>
              </a:ext>
            </a:extLst>
          </p:cNvPr>
          <p:cNvSpPr/>
          <p:nvPr/>
        </p:nvSpPr>
        <p:spPr>
          <a:xfrm rot="19012616">
            <a:off x="2326308" y="1998457"/>
            <a:ext cx="283738" cy="612000"/>
          </a:xfrm>
          <a:prstGeom prst="downArrow">
            <a:avLst/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1" name="Pijl: omlaag 70">
            <a:extLst>
              <a:ext uri="{FF2B5EF4-FFF2-40B4-BE49-F238E27FC236}">
                <a16:creationId xmlns:a16="http://schemas.microsoft.com/office/drawing/2014/main" id="{8389ADED-F4C8-CD66-F0F9-4224E21FC5C2}"/>
              </a:ext>
            </a:extLst>
          </p:cNvPr>
          <p:cNvSpPr/>
          <p:nvPr/>
        </p:nvSpPr>
        <p:spPr>
          <a:xfrm rot="16849503">
            <a:off x="1854718" y="2691912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2" name="Pijl: omlaag 71">
            <a:extLst>
              <a:ext uri="{FF2B5EF4-FFF2-40B4-BE49-F238E27FC236}">
                <a16:creationId xmlns:a16="http://schemas.microsoft.com/office/drawing/2014/main" id="{0CF632E4-11D2-5EA2-FC29-4EAF408CB2C4}"/>
              </a:ext>
            </a:extLst>
          </p:cNvPr>
          <p:cNvSpPr/>
          <p:nvPr/>
        </p:nvSpPr>
        <p:spPr>
          <a:xfrm rot="16200000">
            <a:off x="1833230" y="3449288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3" name="Pijl: omlaag 72">
            <a:extLst>
              <a:ext uri="{FF2B5EF4-FFF2-40B4-BE49-F238E27FC236}">
                <a16:creationId xmlns:a16="http://schemas.microsoft.com/office/drawing/2014/main" id="{7514B2F5-246E-C6C5-08FA-98681F6A02E7}"/>
              </a:ext>
            </a:extLst>
          </p:cNvPr>
          <p:cNvSpPr/>
          <p:nvPr/>
        </p:nvSpPr>
        <p:spPr>
          <a:xfrm rot="13729648">
            <a:off x="2019642" y="4186610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4" name="Pijl: omlaag 73">
            <a:extLst>
              <a:ext uri="{FF2B5EF4-FFF2-40B4-BE49-F238E27FC236}">
                <a16:creationId xmlns:a16="http://schemas.microsoft.com/office/drawing/2014/main" id="{3B953B71-203E-A354-DCF8-BB6552D6CBC6}"/>
              </a:ext>
            </a:extLst>
          </p:cNvPr>
          <p:cNvSpPr/>
          <p:nvPr/>
        </p:nvSpPr>
        <p:spPr>
          <a:xfrm rot="12348142">
            <a:off x="2787882" y="4503712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5" name="Pijl: omlaag 74">
            <a:extLst>
              <a:ext uri="{FF2B5EF4-FFF2-40B4-BE49-F238E27FC236}">
                <a16:creationId xmlns:a16="http://schemas.microsoft.com/office/drawing/2014/main" id="{DEF7888D-E1A2-0AD3-17F1-E3DB19EFEEF6}"/>
              </a:ext>
            </a:extLst>
          </p:cNvPr>
          <p:cNvSpPr/>
          <p:nvPr/>
        </p:nvSpPr>
        <p:spPr>
          <a:xfrm rot="10800000">
            <a:off x="3703162" y="4579576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6" name="Pijl: omlaag 75">
            <a:extLst>
              <a:ext uri="{FF2B5EF4-FFF2-40B4-BE49-F238E27FC236}">
                <a16:creationId xmlns:a16="http://schemas.microsoft.com/office/drawing/2014/main" id="{4615C4F1-90DA-DD4D-2C52-705630563793}"/>
              </a:ext>
            </a:extLst>
          </p:cNvPr>
          <p:cNvSpPr/>
          <p:nvPr/>
        </p:nvSpPr>
        <p:spPr>
          <a:xfrm rot="10150419">
            <a:off x="4878939" y="4490497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7" name="Pijl: omlaag 76">
            <a:extLst>
              <a:ext uri="{FF2B5EF4-FFF2-40B4-BE49-F238E27FC236}">
                <a16:creationId xmlns:a16="http://schemas.microsoft.com/office/drawing/2014/main" id="{5F0BA144-970C-B57C-8719-47C1E75E45DB}"/>
              </a:ext>
            </a:extLst>
          </p:cNvPr>
          <p:cNvSpPr/>
          <p:nvPr/>
        </p:nvSpPr>
        <p:spPr>
          <a:xfrm rot="8520082">
            <a:off x="5903470" y="4273734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8" name="Pijl: omlaag 77">
            <a:extLst>
              <a:ext uri="{FF2B5EF4-FFF2-40B4-BE49-F238E27FC236}">
                <a16:creationId xmlns:a16="http://schemas.microsoft.com/office/drawing/2014/main" id="{B148EBEA-6DF5-89AC-F68D-BB2587A2B2D0}"/>
              </a:ext>
            </a:extLst>
          </p:cNvPr>
          <p:cNvSpPr/>
          <p:nvPr/>
        </p:nvSpPr>
        <p:spPr>
          <a:xfrm rot="7612982">
            <a:off x="6489197" y="3857740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9" name="Pijl: omlaag 78">
            <a:extLst>
              <a:ext uri="{FF2B5EF4-FFF2-40B4-BE49-F238E27FC236}">
                <a16:creationId xmlns:a16="http://schemas.microsoft.com/office/drawing/2014/main" id="{7DC6AC43-AB52-9A3B-3487-7193827C2416}"/>
              </a:ext>
            </a:extLst>
          </p:cNvPr>
          <p:cNvSpPr/>
          <p:nvPr/>
        </p:nvSpPr>
        <p:spPr>
          <a:xfrm rot="5400000">
            <a:off x="6826796" y="3130718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0" name="Pijl: omlaag 79">
            <a:extLst>
              <a:ext uri="{FF2B5EF4-FFF2-40B4-BE49-F238E27FC236}">
                <a16:creationId xmlns:a16="http://schemas.microsoft.com/office/drawing/2014/main" id="{8E2B5B83-7AED-B096-98DE-C05D89B7C413}"/>
              </a:ext>
            </a:extLst>
          </p:cNvPr>
          <p:cNvSpPr/>
          <p:nvPr/>
        </p:nvSpPr>
        <p:spPr>
          <a:xfrm rot="4010639">
            <a:off x="6695673" y="2433277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1" name="Pijl: omlaag 80">
            <a:extLst>
              <a:ext uri="{FF2B5EF4-FFF2-40B4-BE49-F238E27FC236}">
                <a16:creationId xmlns:a16="http://schemas.microsoft.com/office/drawing/2014/main" id="{393A953C-11D1-673D-824C-EBCCE3C5341D}"/>
              </a:ext>
            </a:extLst>
          </p:cNvPr>
          <p:cNvSpPr/>
          <p:nvPr/>
        </p:nvSpPr>
        <p:spPr>
          <a:xfrm rot="2561042">
            <a:off x="6112359" y="1910509"/>
            <a:ext cx="309377" cy="612000"/>
          </a:xfrm>
          <a:prstGeom prst="downArrow">
            <a:avLst>
              <a:gd name="adj1" fmla="val 50000"/>
              <a:gd name="adj2" fmla="val 40136"/>
            </a:avLst>
          </a:prstGeom>
          <a:solidFill>
            <a:srgbClr val="3187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2" name="Tekstvak 81">
            <a:extLst>
              <a:ext uri="{FF2B5EF4-FFF2-40B4-BE49-F238E27FC236}">
                <a16:creationId xmlns:a16="http://schemas.microsoft.com/office/drawing/2014/main" id="{002AEA96-CFE0-C802-4E26-610B4E08AB21}"/>
              </a:ext>
            </a:extLst>
          </p:cNvPr>
          <p:cNvSpPr txBox="1"/>
          <p:nvPr/>
        </p:nvSpPr>
        <p:spPr>
          <a:xfrm>
            <a:off x="3214369" y="4113937"/>
            <a:ext cx="2176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Gemeenteraad</a:t>
            </a:r>
          </a:p>
        </p:txBody>
      </p:sp>
      <p:pic>
        <p:nvPicPr>
          <p:cNvPr id="86" name="Afbeelding 85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648608C9-4C8E-6C67-52D7-1C797005031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1272792" y="795222"/>
            <a:ext cx="766830" cy="702771"/>
          </a:xfrm>
          <a:prstGeom prst="rect">
            <a:avLst/>
          </a:prstGeom>
        </p:spPr>
      </p:pic>
      <p:pic>
        <p:nvPicPr>
          <p:cNvPr id="87" name="Afbeelding 86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0251C989-1002-BBCF-4CCA-0654E18D2EE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2581457" y="463611"/>
            <a:ext cx="766830" cy="702771"/>
          </a:xfrm>
          <a:prstGeom prst="rect">
            <a:avLst/>
          </a:prstGeom>
        </p:spPr>
      </p:pic>
      <p:pic>
        <p:nvPicPr>
          <p:cNvPr id="88" name="Afbeelding 87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3AC992F6-993E-6FDC-B732-6EB3FD7E7AE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3953886" y="331333"/>
            <a:ext cx="766830" cy="702771"/>
          </a:xfrm>
          <a:prstGeom prst="rect">
            <a:avLst/>
          </a:prstGeom>
        </p:spPr>
      </p:pic>
      <p:pic>
        <p:nvPicPr>
          <p:cNvPr id="89" name="Afbeelding 88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18E6678B-C7D3-F0C8-9E1B-0E31829EABD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5262076" y="517935"/>
            <a:ext cx="766830" cy="702771"/>
          </a:xfrm>
          <a:prstGeom prst="rect">
            <a:avLst/>
          </a:prstGeom>
        </p:spPr>
      </p:pic>
      <p:pic>
        <p:nvPicPr>
          <p:cNvPr id="90" name="Afbeelding 89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071775FE-A83E-0F15-10F6-9B7F4C61B2A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555595" y="2039440"/>
            <a:ext cx="766830" cy="702771"/>
          </a:xfrm>
          <a:prstGeom prst="rect">
            <a:avLst/>
          </a:prstGeom>
        </p:spPr>
      </p:pic>
      <p:pic>
        <p:nvPicPr>
          <p:cNvPr id="91" name="Afbeelding 90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106BF0B6-EFBB-0DA0-C21B-33ADC8B9599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456553" y="3534154"/>
            <a:ext cx="766830" cy="702771"/>
          </a:xfrm>
          <a:prstGeom prst="rect">
            <a:avLst/>
          </a:prstGeom>
        </p:spPr>
      </p:pic>
      <p:pic>
        <p:nvPicPr>
          <p:cNvPr id="92" name="Afbeelding 91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56140B48-FDE4-81B3-9050-0C2F54A3B17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6563410" y="807727"/>
            <a:ext cx="766830" cy="702771"/>
          </a:xfrm>
          <a:prstGeom prst="rect">
            <a:avLst/>
          </a:prstGeom>
        </p:spPr>
      </p:pic>
      <p:pic>
        <p:nvPicPr>
          <p:cNvPr id="93" name="Afbeelding 92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11D416D8-6B30-4B16-67B3-30795D429D0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7632158" y="1601687"/>
            <a:ext cx="766830" cy="702771"/>
          </a:xfrm>
          <a:prstGeom prst="rect">
            <a:avLst/>
          </a:prstGeom>
        </p:spPr>
      </p:pic>
      <p:pic>
        <p:nvPicPr>
          <p:cNvPr id="94" name="Afbeelding 93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14F6A0CE-8B3B-49EF-529F-9C080ECA253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7719925" y="3113486"/>
            <a:ext cx="766830" cy="702771"/>
          </a:xfrm>
          <a:prstGeom prst="rect">
            <a:avLst/>
          </a:prstGeom>
        </p:spPr>
      </p:pic>
      <p:pic>
        <p:nvPicPr>
          <p:cNvPr id="95" name="Afbeelding 94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0A14EE2A-AEB9-FB9E-1BE9-24BC379E1C3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7472701" y="4554478"/>
            <a:ext cx="766830" cy="702771"/>
          </a:xfrm>
          <a:prstGeom prst="rect">
            <a:avLst/>
          </a:prstGeom>
        </p:spPr>
      </p:pic>
      <p:pic>
        <p:nvPicPr>
          <p:cNvPr id="96" name="Afbeelding 95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DF1F5D32-EA95-475C-6ADA-7C1612196DA8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828042" y="4956683"/>
            <a:ext cx="766830" cy="702771"/>
          </a:xfrm>
          <a:prstGeom prst="rect">
            <a:avLst/>
          </a:prstGeom>
        </p:spPr>
      </p:pic>
      <p:pic>
        <p:nvPicPr>
          <p:cNvPr id="97" name="Afbeelding 96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CC741571-E8C4-A9B8-D134-6F90E17FC62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2175740" y="5402261"/>
            <a:ext cx="766830" cy="702771"/>
          </a:xfrm>
          <a:prstGeom prst="rect">
            <a:avLst/>
          </a:prstGeom>
        </p:spPr>
      </p:pic>
      <p:pic>
        <p:nvPicPr>
          <p:cNvPr id="98" name="Afbeelding 97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70C6C37F-F543-AD12-3C19-E7C11BDAC69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3448048" y="5464721"/>
            <a:ext cx="766830" cy="702771"/>
          </a:xfrm>
          <a:prstGeom prst="rect">
            <a:avLst/>
          </a:prstGeom>
        </p:spPr>
      </p:pic>
      <p:pic>
        <p:nvPicPr>
          <p:cNvPr id="99" name="Afbeelding 98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6A889B19-2409-A0A0-F442-AD030831A4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4860222" y="5434737"/>
            <a:ext cx="766830" cy="702771"/>
          </a:xfrm>
          <a:prstGeom prst="rect">
            <a:avLst/>
          </a:prstGeom>
        </p:spPr>
      </p:pic>
      <p:pic>
        <p:nvPicPr>
          <p:cNvPr id="100" name="Afbeelding 99" descr="Afbeelding met cirkel, boksbeugel&#10;&#10;Automatisch gegenereerde beschrijving">
            <a:extLst>
              <a:ext uri="{FF2B5EF4-FFF2-40B4-BE49-F238E27FC236}">
                <a16:creationId xmlns:a16="http://schemas.microsoft.com/office/drawing/2014/main" id="{49AA1301-6052-5AB0-78B9-FC860B93C51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4352" r="15511" b="22226"/>
          <a:stretch/>
        </p:blipFill>
        <p:spPr>
          <a:xfrm>
            <a:off x="6214655" y="5092175"/>
            <a:ext cx="766830" cy="702771"/>
          </a:xfrm>
          <a:prstGeom prst="rect">
            <a:avLst/>
          </a:prstGeom>
        </p:spPr>
      </p:pic>
      <p:pic>
        <p:nvPicPr>
          <p:cNvPr id="2" name="Afbeelding 1" descr="Afbeelding met zwart-wit, kunst&#10;&#10;Automatisch gegenereerde beschrijving">
            <a:extLst>
              <a:ext uri="{FF2B5EF4-FFF2-40B4-BE49-F238E27FC236}">
                <a16:creationId xmlns:a16="http://schemas.microsoft.com/office/drawing/2014/main" id="{3EA75168-091C-F44A-ADAC-12DFA95E104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45" y="2340637"/>
            <a:ext cx="2906218" cy="210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1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b="1" dirty="0">
            <a:latin typeface="Verdana" panose="020B0604030504040204" pitchFamily="34" charset="0"/>
            <a:ea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870</TotalTime>
  <Words>260</Words>
  <Application>Microsoft Office PowerPoint</Application>
  <PresentationFormat>Diavoorstelling (4:3)</PresentationFormat>
  <Paragraphs>97</Paragraphs>
  <Slides>29</Slides>
  <Notes>1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20</cp:revision>
  <dcterms:created xsi:type="dcterms:W3CDTF">2023-10-05T12:56:43Z</dcterms:created>
  <dcterms:modified xsi:type="dcterms:W3CDTF">2024-03-23T10:11:05Z</dcterms:modified>
</cp:coreProperties>
</file>